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9.xml"/>
  <Override ContentType="application/vnd.openxmlformats-officedocument.presentationml.notesSlide+xml" PartName="/ppt/notesSlides/notesSlide16.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7.xml"/>
  <Override ContentType="application/vnd.openxmlformats-officedocument.presentationml.slideLayout+xml" PartName="/ppt/slideLayouts/slideLayout9.xml"/>
  <Override ContentType="application/vnd.openxmlformats-officedocument.presentationml.slideLayout+xml" PartName="/ppt/slideLayouts/slideLayout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0.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48"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Lst>
  <p:sldSz cy="6858000" cx="12192000"/>
  <p:notesSz cx="6858000" cy="9144000"/>
  <p:embeddedFontLst>
    <p:embeddedFont>
      <p:font typeface="Lora"/>
      <p:regular r:id="rId26"/>
      <p:bold r:id="rId27"/>
      <p:italic r:id="rId28"/>
      <p:boldItalic r:id="rId29"/>
    </p:embeddedFont>
    <p:embeddedFont>
      <p:font typeface="Quattrocento Sans"/>
      <p:regular r:id="rId30"/>
      <p:bold r:id="rId31"/>
      <p:italic r:id="rId32"/>
      <p:boldItalic r:id="rId33"/>
    </p:embeddedFont>
    <p:embeddedFont>
      <p:font typeface="Roboto Light"/>
      <p:regular r:id="rId34"/>
      <p:bold r:id="rId35"/>
      <p:italic r:id="rId36"/>
      <p:boldItalic r:id="rId37"/>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160">
          <p15:clr>
            <a:srgbClr val="A4A3A4"/>
          </p15:clr>
        </p15:guide>
        <p15:guide id="2" pos="3840">
          <p15:clr>
            <a:srgbClr val="A4A3A4"/>
          </p15:clr>
        </p15:guide>
      </p15:sldGuideLst>
    </p:ext>
    <p:ext uri="GoogleSlidesCustomDataVersion2">
      <go:slidesCustomData xmlns:go="http://customooxmlschemas.google.com/" r:id="rId38" roundtripDataSignature="AMtx7mhyRdd7ev8zTAci34D6t5R1VEMY0Q=="/>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160" orient="horz"/>
        <p:guide pos="384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slide" Target="slides/slide15.xml"/><Relationship Id="rId22" Type="http://schemas.openxmlformats.org/officeDocument/2006/relationships/slide" Target="slides/slide17.xml"/><Relationship Id="rId21" Type="http://schemas.openxmlformats.org/officeDocument/2006/relationships/slide" Target="slides/slide16.xml"/><Relationship Id="rId24" Type="http://schemas.openxmlformats.org/officeDocument/2006/relationships/slide" Target="slides/slide19.xml"/><Relationship Id="rId23" Type="http://schemas.openxmlformats.org/officeDocument/2006/relationships/slide" Target="slides/slide18.xml"/><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26" Type="http://schemas.openxmlformats.org/officeDocument/2006/relationships/font" Target="fonts/Lora-regular.fntdata"/><Relationship Id="rId25" Type="http://schemas.openxmlformats.org/officeDocument/2006/relationships/slide" Target="slides/slide20.xml"/><Relationship Id="rId28" Type="http://schemas.openxmlformats.org/officeDocument/2006/relationships/font" Target="fonts/Lora-italic.fntdata"/><Relationship Id="rId27" Type="http://schemas.openxmlformats.org/officeDocument/2006/relationships/font" Target="fonts/Lora-bold.fntdata"/><Relationship Id="rId5" Type="http://schemas.openxmlformats.org/officeDocument/2006/relationships/notesMaster" Target="notesMasters/notesMaster1.xml"/><Relationship Id="rId6" Type="http://schemas.openxmlformats.org/officeDocument/2006/relationships/slide" Target="slides/slide1.xml"/><Relationship Id="rId29" Type="http://schemas.openxmlformats.org/officeDocument/2006/relationships/font" Target="fonts/Lora-boldItalic.fntdata"/><Relationship Id="rId7" Type="http://schemas.openxmlformats.org/officeDocument/2006/relationships/slide" Target="slides/slide2.xml"/><Relationship Id="rId8" Type="http://schemas.openxmlformats.org/officeDocument/2006/relationships/slide" Target="slides/slide3.xml"/><Relationship Id="rId31" Type="http://schemas.openxmlformats.org/officeDocument/2006/relationships/font" Target="fonts/QuattrocentoSans-bold.fntdata"/><Relationship Id="rId30" Type="http://schemas.openxmlformats.org/officeDocument/2006/relationships/font" Target="fonts/QuattrocentoSans-regular.fntdata"/><Relationship Id="rId11" Type="http://schemas.openxmlformats.org/officeDocument/2006/relationships/slide" Target="slides/slide6.xml"/><Relationship Id="rId33" Type="http://schemas.openxmlformats.org/officeDocument/2006/relationships/font" Target="fonts/QuattrocentoSans-boldItalic.fntdata"/><Relationship Id="rId10" Type="http://schemas.openxmlformats.org/officeDocument/2006/relationships/slide" Target="slides/slide5.xml"/><Relationship Id="rId32" Type="http://schemas.openxmlformats.org/officeDocument/2006/relationships/font" Target="fonts/QuattrocentoSans-italic.fntdata"/><Relationship Id="rId13" Type="http://schemas.openxmlformats.org/officeDocument/2006/relationships/slide" Target="slides/slide8.xml"/><Relationship Id="rId35" Type="http://schemas.openxmlformats.org/officeDocument/2006/relationships/font" Target="fonts/RobotoLight-bold.fntdata"/><Relationship Id="rId12" Type="http://schemas.openxmlformats.org/officeDocument/2006/relationships/slide" Target="slides/slide7.xml"/><Relationship Id="rId34" Type="http://schemas.openxmlformats.org/officeDocument/2006/relationships/font" Target="fonts/RobotoLight-regular.fntdata"/><Relationship Id="rId15" Type="http://schemas.openxmlformats.org/officeDocument/2006/relationships/slide" Target="slides/slide10.xml"/><Relationship Id="rId37" Type="http://schemas.openxmlformats.org/officeDocument/2006/relationships/font" Target="fonts/RobotoLight-boldItalic.fntdata"/><Relationship Id="rId14" Type="http://schemas.openxmlformats.org/officeDocument/2006/relationships/slide" Target="slides/slide9.xml"/><Relationship Id="rId36" Type="http://schemas.openxmlformats.org/officeDocument/2006/relationships/font" Target="fonts/RobotoLight-italic.fntdata"/><Relationship Id="rId17" Type="http://schemas.openxmlformats.org/officeDocument/2006/relationships/slide" Target="slides/slide12.xml"/><Relationship Id="rId16" Type="http://schemas.openxmlformats.org/officeDocument/2006/relationships/slide" Target="slides/slide11.xml"/><Relationship Id="rId38" Type="http://customschemas.google.com/relationships/presentationmetadata" Target="metadata"/><Relationship Id="rId19" Type="http://schemas.openxmlformats.org/officeDocument/2006/relationships/slide" Target="slides/slide14.xml"/><Relationship Id="rId18"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71800" cy="458788"/>
          </a:xfrm>
          <a:prstGeom prst="rect">
            <a:avLst/>
          </a:prstGeom>
          <a:noFill/>
          <a:ln>
            <a:noFill/>
          </a:ln>
        </p:spPr>
        <p:txBody>
          <a:bodyPr anchorCtr="0" anchor="t"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4" name="Google Shape;4;n"/>
          <p:cNvSpPr txBox="1"/>
          <p:nvPr>
            <p:ph idx="10" type="dt"/>
          </p:nvPr>
        </p:nvSpPr>
        <p:spPr>
          <a:xfrm>
            <a:off x="3884613" y="0"/>
            <a:ext cx="2971800" cy="458788"/>
          </a:xfrm>
          <a:prstGeom prst="rect">
            <a:avLst/>
          </a:prstGeom>
          <a:noFill/>
          <a:ln>
            <a:noFill/>
          </a:ln>
        </p:spPr>
        <p:txBody>
          <a:bodyPr anchorCtr="0" anchor="t" bIns="45700" lIns="91425" spcFirstLastPara="1" rIns="91425" wrap="square" tIns="45700">
            <a:noAutofit/>
          </a:bodyPr>
          <a:lstStyle>
            <a:lvl1pPr lvl="0" marR="0" rtl="0" algn="r">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5" name="Google Shape;5;n"/>
          <p:cNvSpPr/>
          <p:nvPr>
            <p:ph idx="3"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lvl1pPr indent="-228600" lvl="0" marL="457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indent="-228600" lvl="1" marL="914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2pPr>
            <a:lvl3pPr indent="-228600" lvl="2" marL="1371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3pPr>
            <a:lvl4pPr indent="-228600" lvl="3" marL="1828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4pPr>
            <a:lvl5pPr indent="-228600" lvl="4" marL="22860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5pPr>
            <a:lvl6pPr indent="-228600" lvl="5" marL="2743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6pPr>
            <a:lvl7pPr indent="-228600" lvl="6" marL="3200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7pPr>
            <a:lvl8pPr indent="-228600" lvl="7" marL="3657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8pPr>
            <a:lvl9pPr indent="-228600" lvl="8" marL="4114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8685213"/>
            <a:ext cx="2971800" cy="458787"/>
          </a:xfrm>
          <a:prstGeom prst="rect">
            <a:avLst/>
          </a:prstGeom>
          <a:noFill/>
          <a:ln>
            <a:noFill/>
          </a:ln>
        </p:spPr>
        <p:txBody>
          <a:bodyPr anchorCtr="0" anchor="b"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8" name="Google Shape;8;n"/>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b="0" i="0" lang="en-IN"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4" name="Shape 104"/>
        <p:cNvGrpSpPr/>
        <p:nvPr/>
      </p:nvGrpSpPr>
      <p:grpSpPr>
        <a:xfrm>
          <a:off x="0" y="0"/>
          <a:ext cx="0" cy="0"/>
          <a:chOff x="0" y="0"/>
          <a:chExt cx="0" cy="0"/>
        </a:xfrm>
      </p:grpSpPr>
      <p:sp>
        <p:nvSpPr>
          <p:cNvPr id="105" name="Google Shape;105;p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06" name="Google Shape;106;p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07" name="Google Shape;107;p1: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IN"/>
              <a:t>‹#›</a:t>
            </a:fld>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6" name="Shape 186"/>
        <p:cNvGrpSpPr/>
        <p:nvPr/>
      </p:nvGrpSpPr>
      <p:grpSpPr>
        <a:xfrm>
          <a:off x="0" y="0"/>
          <a:ext cx="0" cy="0"/>
          <a:chOff x="0" y="0"/>
          <a:chExt cx="0" cy="0"/>
        </a:xfrm>
      </p:grpSpPr>
      <p:sp>
        <p:nvSpPr>
          <p:cNvPr id="187" name="Google Shape;187;p10: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88" name="Google Shape;188;p1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5" name="Shape 195"/>
        <p:cNvGrpSpPr/>
        <p:nvPr/>
      </p:nvGrpSpPr>
      <p:grpSpPr>
        <a:xfrm>
          <a:off x="0" y="0"/>
          <a:ext cx="0" cy="0"/>
          <a:chOff x="0" y="0"/>
          <a:chExt cx="0" cy="0"/>
        </a:xfrm>
      </p:grpSpPr>
      <p:sp>
        <p:nvSpPr>
          <p:cNvPr id="196" name="Google Shape;196;p11: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97" name="Google Shape;197;p1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4" name="Shape 204"/>
        <p:cNvGrpSpPr/>
        <p:nvPr/>
      </p:nvGrpSpPr>
      <p:grpSpPr>
        <a:xfrm>
          <a:off x="0" y="0"/>
          <a:ext cx="0" cy="0"/>
          <a:chOff x="0" y="0"/>
          <a:chExt cx="0" cy="0"/>
        </a:xfrm>
      </p:grpSpPr>
      <p:sp>
        <p:nvSpPr>
          <p:cNvPr id="205" name="Google Shape;205;p12: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06" name="Google Shape;206;p1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3" name="Shape 213"/>
        <p:cNvGrpSpPr/>
        <p:nvPr/>
      </p:nvGrpSpPr>
      <p:grpSpPr>
        <a:xfrm>
          <a:off x="0" y="0"/>
          <a:ext cx="0" cy="0"/>
          <a:chOff x="0" y="0"/>
          <a:chExt cx="0" cy="0"/>
        </a:xfrm>
      </p:grpSpPr>
      <p:sp>
        <p:nvSpPr>
          <p:cNvPr id="214" name="Google Shape;214;p13: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15" name="Google Shape;215;p1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2" name="Shape 222"/>
        <p:cNvGrpSpPr/>
        <p:nvPr/>
      </p:nvGrpSpPr>
      <p:grpSpPr>
        <a:xfrm>
          <a:off x="0" y="0"/>
          <a:ext cx="0" cy="0"/>
          <a:chOff x="0" y="0"/>
          <a:chExt cx="0" cy="0"/>
        </a:xfrm>
      </p:grpSpPr>
      <p:sp>
        <p:nvSpPr>
          <p:cNvPr id="223" name="Google Shape;223;p14: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24" name="Google Shape;224;p1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1" name="Shape 231"/>
        <p:cNvGrpSpPr/>
        <p:nvPr/>
      </p:nvGrpSpPr>
      <p:grpSpPr>
        <a:xfrm>
          <a:off x="0" y="0"/>
          <a:ext cx="0" cy="0"/>
          <a:chOff x="0" y="0"/>
          <a:chExt cx="0" cy="0"/>
        </a:xfrm>
      </p:grpSpPr>
      <p:sp>
        <p:nvSpPr>
          <p:cNvPr id="232" name="Google Shape;232;p15: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33" name="Google Shape;233;p1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0" name="Shape 240"/>
        <p:cNvGrpSpPr/>
        <p:nvPr/>
      </p:nvGrpSpPr>
      <p:grpSpPr>
        <a:xfrm>
          <a:off x="0" y="0"/>
          <a:ext cx="0" cy="0"/>
          <a:chOff x="0" y="0"/>
          <a:chExt cx="0" cy="0"/>
        </a:xfrm>
      </p:grpSpPr>
      <p:sp>
        <p:nvSpPr>
          <p:cNvPr id="241" name="Google Shape;241;p16: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42" name="Google Shape;242;p1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9" name="Shape 249"/>
        <p:cNvGrpSpPr/>
        <p:nvPr/>
      </p:nvGrpSpPr>
      <p:grpSpPr>
        <a:xfrm>
          <a:off x="0" y="0"/>
          <a:ext cx="0" cy="0"/>
          <a:chOff x="0" y="0"/>
          <a:chExt cx="0" cy="0"/>
        </a:xfrm>
      </p:grpSpPr>
      <p:sp>
        <p:nvSpPr>
          <p:cNvPr id="250" name="Google Shape;250;p17: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51" name="Google Shape;251;p1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1" name="Shape 261"/>
        <p:cNvGrpSpPr/>
        <p:nvPr/>
      </p:nvGrpSpPr>
      <p:grpSpPr>
        <a:xfrm>
          <a:off x="0" y="0"/>
          <a:ext cx="0" cy="0"/>
          <a:chOff x="0" y="0"/>
          <a:chExt cx="0" cy="0"/>
        </a:xfrm>
      </p:grpSpPr>
      <p:sp>
        <p:nvSpPr>
          <p:cNvPr id="262" name="Google Shape;262;p18: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63" name="Google Shape;263;p1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1" name="Shape 271"/>
        <p:cNvGrpSpPr/>
        <p:nvPr/>
      </p:nvGrpSpPr>
      <p:grpSpPr>
        <a:xfrm>
          <a:off x="0" y="0"/>
          <a:ext cx="0" cy="0"/>
          <a:chOff x="0" y="0"/>
          <a:chExt cx="0" cy="0"/>
        </a:xfrm>
      </p:grpSpPr>
      <p:sp>
        <p:nvSpPr>
          <p:cNvPr id="272" name="Google Shape;272;p19: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73" name="Google Shape;273;p1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3" name="Shape 113"/>
        <p:cNvGrpSpPr/>
        <p:nvPr/>
      </p:nvGrpSpPr>
      <p:grpSpPr>
        <a:xfrm>
          <a:off x="0" y="0"/>
          <a:ext cx="0" cy="0"/>
          <a:chOff x="0" y="0"/>
          <a:chExt cx="0" cy="0"/>
        </a:xfrm>
      </p:grpSpPr>
      <p:sp>
        <p:nvSpPr>
          <p:cNvPr id="114" name="Google Shape;114;p2: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15" name="Google Shape;115;p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4" name="Shape 284"/>
        <p:cNvGrpSpPr/>
        <p:nvPr/>
      </p:nvGrpSpPr>
      <p:grpSpPr>
        <a:xfrm>
          <a:off x="0" y="0"/>
          <a:ext cx="0" cy="0"/>
          <a:chOff x="0" y="0"/>
          <a:chExt cx="0" cy="0"/>
        </a:xfrm>
      </p:grpSpPr>
      <p:sp>
        <p:nvSpPr>
          <p:cNvPr id="285" name="Google Shape;285;p20: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86" name="Google Shape;286;p2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2" name="Shape 122"/>
        <p:cNvGrpSpPr/>
        <p:nvPr/>
      </p:nvGrpSpPr>
      <p:grpSpPr>
        <a:xfrm>
          <a:off x="0" y="0"/>
          <a:ext cx="0" cy="0"/>
          <a:chOff x="0" y="0"/>
          <a:chExt cx="0" cy="0"/>
        </a:xfrm>
      </p:grpSpPr>
      <p:sp>
        <p:nvSpPr>
          <p:cNvPr id="123" name="Google Shape;123;p3: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24" name="Google Shape;124;p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1" name="Shape 131"/>
        <p:cNvGrpSpPr/>
        <p:nvPr/>
      </p:nvGrpSpPr>
      <p:grpSpPr>
        <a:xfrm>
          <a:off x="0" y="0"/>
          <a:ext cx="0" cy="0"/>
          <a:chOff x="0" y="0"/>
          <a:chExt cx="0" cy="0"/>
        </a:xfrm>
      </p:grpSpPr>
      <p:sp>
        <p:nvSpPr>
          <p:cNvPr id="132" name="Google Shape;132;p4: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33" name="Google Shape;133;p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1" name="Shape 141"/>
        <p:cNvGrpSpPr/>
        <p:nvPr/>
      </p:nvGrpSpPr>
      <p:grpSpPr>
        <a:xfrm>
          <a:off x="0" y="0"/>
          <a:ext cx="0" cy="0"/>
          <a:chOff x="0" y="0"/>
          <a:chExt cx="0" cy="0"/>
        </a:xfrm>
      </p:grpSpPr>
      <p:sp>
        <p:nvSpPr>
          <p:cNvPr id="142" name="Google Shape;142;p5: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43" name="Google Shape;143;p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0" name="Shape 150"/>
        <p:cNvGrpSpPr/>
        <p:nvPr/>
      </p:nvGrpSpPr>
      <p:grpSpPr>
        <a:xfrm>
          <a:off x="0" y="0"/>
          <a:ext cx="0" cy="0"/>
          <a:chOff x="0" y="0"/>
          <a:chExt cx="0" cy="0"/>
        </a:xfrm>
      </p:grpSpPr>
      <p:sp>
        <p:nvSpPr>
          <p:cNvPr id="151" name="Google Shape;151;p6: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52" name="Google Shape;152;p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9" name="Shape 159"/>
        <p:cNvGrpSpPr/>
        <p:nvPr/>
      </p:nvGrpSpPr>
      <p:grpSpPr>
        <a:xfrm>
          <a:off x="0" y="0"/>
          <a:ext cx="0" cy="0"/>
          <a:chOff x="0" y="0"/>
          <a:chExt cx="0" cy="0"/>
        </a:xfrm>
      </p:grpSpPr>
      <p:sp>
        <p:nvSpPr>
          <p:cNvPr id="160" name="Google Shape;160;p7: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61" name="Google Shape;161;p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8" name="Shape 168"/>
        <p:cNvGrpSpPr/>
        <p:nvPr/>
      </p:nvGrpSpPr>
      <p:grpSpPr>
        <a:xfrm>
          <a:off x="0" y="0"/>
          <a:ext cx="0" cy="0"/>
          <a:chOff x="0" y="0"/>
          <a:chExt cx="0" cy="0"/>
        </a:xfrm>
      </p:grpSpPr>
      <p:sp>
        <p:nvSpPr>
          <p:cNvPr id="169" name="Google Shape;169;p8: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70" name="Google Shape;170;p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7" name="Shape 177"/>
        <p:cNvGrpSpPr/>
        <p:nvPr/>
      </p:nvGrpSpPr>
      <p:grpSpPr>
        <a:xfrm>
          <a:off x="0" y="0"/>
          <a:ext cx="0" cy="0"/>
          <a:chOff x="0" y="0"/>
          <a:chExt cx="0" cy="0"/>
        </a:xfrm>
      </p:grpSpPr>
      <p:sp>
        <p:nvSpPr>
          <p:cNvPr id="178" name="Google Shape;178;p9: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79" name="Google Shape;179;p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1.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1.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15" name="Shape 15"/>
        <p:cNvGrpSpPr/>
        <p:nvPr/>
      </p:nvGrpSpPr>
      <p:grpSpPr>
        <a:xfrm>
          <a:off x="0" y="0"/>
          <a:ext cx="0" cy="0"/>
          <a:chOff x="0" y="0"/>
          <a:chExt cx="0" cy="0"/>
        </a:xfrm>
      </p:grpSpPr>
      <p:sp>
        <p:nvSpPr>
          <p:cNvPr id="16" name="Google Shape;16;p22"/>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7" name="Google Shape;17;p22"/>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8" name="Google Shape;18;p22"/>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I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type="objTx">
  <p:cSld name="OBJECT_WITH_CAPTION_TEXT">
    <p:spTree>
      <p:nvGrpSpPr>
        <p:cNvPr id="78" name="Shape 78"/>
        <p:cNvGrpSpPr/>
        <p:nvPr/>
      </p:nvGrpSpPr>
      <p:grpSpPr>
        <a:xfrm>
          <a:off x="0" y="0"/>
          <a:ext cx="0" cy="0"/>
          <a:chOff x="0" y="0"/>
          <a:chExt cx="0" cy="0"/>
        </a:xfrm>
      </p:grpSpPr>
      <p:sp>
        <p:nvSpPr>
          <p:cNvPr id="79" name="Google Shape;79;p31"/>
          <p:cNvSpPr txBox="1"/>
          <p:nvPr>
            <p:ph type="title"/>
          </p:nvPr>
        </p:nvSpPr>
        <p:spPr>
          <a:xfrm>
            <a:off x="839788" y="457200"/>
            <a:ext cx="3932237" cy="1600200"/>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3200"/>
              <a:buFont typeface="Lora"/>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80" name="Google Shape;80;p31"/>
          <p:cNvSpPr txBox="1"/>
          <p:nvPr>
            <p:ph idx="1" type="body"/>
          </p:nvPr>
        </p:nvSpPr>
        <p:spPr>
          <a:xfrm>
            <a:off x="5183188" y="987425"/>
            <a:ext cx="6172200" cy="4873625"/>
          </a:xfrm>
          <a:prstGeom prst="rect">
            <a:avLst/>
          </a:prstGeom>
          <a:noFill/>
          <a:ln>
            <a:noFill/>
          </a:ln>
        </p:spPr>
        <p:txBody>
          <a:bodyPr anchorCtr="0" anchor="t" bIns="45700" lIns="91425" spcFirstLastPara="1" rIns="91425" wrap="square" tIns="45700">
            <a:normAutofit/>
          </a:bodyPr>
          <a:lstStyle>
            <a:lvl1pPr indent="-228600" lvl="0" marL="457200" algn="l">
              <a:lnSpc>
                <a:spcPct val="110000"/>
              </a:lnSpc>
              <a:spcBef>
                <a:spcPts val="1000"/>
              </a:spcBef>
              <a:spcAft>
                <a:spcPts val="0"/>
              </a:spcAft>
              <a:buClr>
                <a:srgbClr val="595959"/>
              </a:buClr>
              <a:buSzPts val="3200"/>
              <a:buNone/>
              <a:defRPr sz="3200"/>
            </a:lvl1pPr>
            <a:lvl2pPr indent="-406400" lvl="1" marL="914400" algn="l">
              <a:lnSpc>
                <a:spcPct val="110000"/>
              </a:lnSpc>
              <a:spcBef>
                <a:spcPts val="500"/>
              </a:spcBef>
              <a:spcAft>
                <a:spcPts val="0"/>
              </a:spcAft>
              <a:buClr>
                <a:srgbClr val="595959"/>
              </a:buClr>
              <a:buSzPts val="2800"/>
              <a:buChar char="•"/>
              <a:defRPr sz="2800"/>
            </a:lvl2pPr>
            <a:lvl3pPr indent="-381000" lvl="2" marL="1371600" algn="l">
              <a:lnSpc>
                <a:spcPct val="110000"/>
              </a:lnSpc>
              <a:spcBef>
                <a:spcPts val="500"/>
              </a:spcBef>
              <a:spcAft>
                <a:spcPts val="0"/>
              </a:spcAft>
              <a:buClr>
                <a:srgbClr val="595959"/>
              </a:buClr>
              <a:buSzPts val="2400"/>
              <a:buChar char="•"/>
              <a:defRPr sz="2400"/>
            </a:lvl3pPr>
            <a:lvl4pPr indent="-355600" lvl="3" marL="1828800" algn="l">
              <a:lnSpc>
                <a:spcPct val="110000"/>
              </a:lnSpc>
              <a:spcBef>
                <a:spcPts val="500"/>
              </a:spcBef>
              <a:spcAft>
                <a:spcPts val="0"/>
              </a:spcAft>
              <a:buClr>
                <a:srgbClr val="595959"/>
              </a:buClr>
              <a:buSzPts val="2000"/>
              <a:buChar char="•"/>
              <a:defRPr sz="2000"/>
            </a:lvl4pPr>
            <a:lvl5pPr indent="-355600" lvl="4" marL="2286000" algn="l">
              <a:lnSpc>
                <a:spcPct val="110000"/>
              </a:lnSpc>
              <a:spcBef>
                <a:spcPts val="500"/>
              </a:spcBef>
              <a:spcAft>
                <a:spcPts val="0"/>
              </a:spcAft>
              <a:buClr>
                <a:srgbClr val="595959"/>
              </a:buClr>
              <a:buSzPts val="2000"/>
              <a:buChar char="•"/>
              <a:defRPr sz="2000"/>
            </a:lvl5pPr>
            <a:lvl6pPr indent="-355600" lvl="5" marL="2743200" algn="l">
              <a:lnSpc>
                <a:spcPct val="90000"/>
              </a:lnSpc>
              <a:spcBef>
                <a:spcPts val="500"/>
              </a:spcBef>
              <a:spcAft>
                <a:spcPts val="0"/>
              </a:spcAft>
              <a:buClr>
                <a:schemeClr val="dk1"/>
              </a:buClr>
              <a:buSzPts val="2000"/>
              <a:buChar char="•"/>
              <a:defRPr sz="2000"/>
            </a:lvl6pPr>
            <a:lvl7pPr indent="-355600" lvl="6" marL="3200400" algn="l">
              <a:lnSpc>
                <a:spcPct val="90000"/>
              </a:lnSpc>
              <a:spcBef>
                <a:spcPts val="500"/>
              </a:spcBef>
              <a:spcAft>
                <a:spcPts val="0"/>
              </a:spcAft>
              <a:buClr>
                <a:schemeClr val="dk1"/>
              </a:buClr>
              <a:buSzPts val="2000"/>
              <a:buChar char="•"/>
              <a:defRPr sz="2000"/>
            </a:lvl7pPr>
            <a:lvl8pPr indent="-355600" lvl="7" marL="3657600" algn="l">
              <a:lnSpc>
                <a:spcPct val="90000"/>
              </a:lnSpc>
              <a:spcBef>
                <a:spcPts val="500"/>
              </a:spcBef>
              <a:spcAft>
                <a:spcPts val="0"/>
              </a:spcAft>
              <a:buClr>
                <a:schemeClr val="dk1"/>
              </a:buClr>
              <a:buSzPts val="2000"/>
              <a:buChar char="•"/>
              <a:defRPr sz="2000"/>
            </a:lvl8pPr>
            <a:lvl9pPr indent="-355600" lvl="8" marL="4114800" algn="l">
              <a:lnSpc>
                <a:spcPct val="90000"/>
              </a:lnSpc>
              <a:spcBef>
                <a:spcPts val="500"/>
              </a:spcBef>
              <a:spcAft>
                <a:spcPts val="0"/>
              </a:spcAft>
              <a:buClr>
                <a:schemeClr val="dk1"/>
              </a:buClr>
              <a:buSzPts val="2000"/>
              <a:buChar char="•"/>
              <a:defRPr sz="2000"/>
            </a:lvl9pPr>
          </a:lstStyle>
          <a:p/>
        </p:txBody>
      </p:sp>
      <p:sp>
        <p:nvSpPr>
          <p:cNvPr id="81" name="Google Shape;81;p31"/>
          <p:cNvSpPr txBox="1"/>
          <p:nvPr>
            <p:ph idx="2" type="body"/>
          </p:nvPr>
        </p:nvSpPr>
        <p:spPr>
          <a:xfrm>
            <a:off x="839788" y="2057400"/>
            <a:ext cx="3932237" cy="3811588"/>
          </a:xfrm>
          <a:prstGeom prst="rect">
            <a:avLst/>
          </a:prstGeom>
          <a:noFill/>
          <a:ln>
            <a:noFill/>
          </a:ln>
        </p:spPr>
        <p:txBody>
          <a:bodyPr anchorCtr="0" anchor="t" bIns="45700" lIns="91425" spcFirstLastPara="1" rIns="91425" wrap="square" tIns="45700">
            <a:normAutofit/>
          </a:bodyPr>
          <a:lstStyle>
            <a:lvl1pPr indent="-228600" lvl="0" marL="457200" algn="l">
              <a:lnSpc>
                <a:spcPct val="110000"/>
              </a:lnSpc>
              <a:spcBef>
                <a:spcPts val="1000"/>
              </a:spcBef>
              <a:spcAft>
                <a:spcPts val="0"/>
              </a:spcAft>
              <a:buClr>
                <a:srgbClr val="595959"/>
              </a:buClr>
              <a:buSzPts val="1600"/>
              <a:buNone/>
              <a:defRPr sz="1600"/>
            </a:lvl1pPr>
            <a:lvl2pPr indent="-228600" lvl="1" marL="914400" algn="l">
              <a:lnSpc>
                <a:spcPct val="110000"/>
              </a:lnSpc>
              <a:spcBef>
                <a:spcPts val="500"/>
              </a:spcBef>
              <a:spcAft>
                <a:spcPts val="0"/>
              </a:spcAft>
              <a:buClr>
                <a:srgbClr val="595959"/>
              </a:buClr>
              <a:buSzPts val="1400"/>
              <a:buNone/>
              <a:defRPr sz="1400"/>
            </a:lvl2pPr>
            <a:lvl3pPr indent="-228600" lvl="2" marL="1371600" algn="l">
              <a:lnSpc>
                <a:spcPct val="110000"/>
              </a:lnSpc>
              <a:spcBef>
                <a:spcPts val="500"/>
              </a:spcBef>
              <a:spcAft>
                <a:spcPts val="0"/>
              </a:spcAft>
              <a:buClr>
                <a:srgbClr val="595959"/>
              </a:buClr>
              <a:buSzPts val="1200"/>
              <a:buNone/>
              <a:defRPr sz="1200"/>
            </a:lvl3pPr>
            <a:lvl4pPr indent="-228600" lvl="3" marL="1828800" algn="l">
              <a:lnSpc>
                <a:spcPct val="110000"/>
              </a:lnSpc>
              <a:spcBef>
                <a:spcPts val="500"/>
              </a:spcBef>
              <a:spcAft>
                <a:spcPts val="0"/>
              </a:spcAft>
              <a:buClr>
                <a:srgbClr val="595959"/>
              </a:buClr>
              <a:buSzPts val="1000"/>
              <a:buNone/>
              <a:defRPr sz="1000"/>
            </a:lvl4pPr>
            <a:lvl5pPr indent="-228600" lvl="4" marL="2286000" algn="l">
              <a:lnSpc>
                <a:spcPct val="110000"/>
              </a:lnSpc>
              <a:spcBef>
                <a:spcPts val="500"/>
              </a:spcBef>
              <a:spcAft>
                <a:spcPts val="0"/>
              </a:spcAft>
              <a:buClr>
                <a:srgbClr val="595959"/>
              </a:buClr>
              <a:buSzPts val="1000"/>
              <a:buNone/>
              <a:defRPr sz="1000"/>
            </a:lvl5pPr>
            <a:lvl6pPr indent="-228600" lvl="5" marL="2743200" algn="l">
              <a:lnSpc>
                <a:spcPct val="90000"/>
              </a:lnSpc>
              <a:spcBef>
                <a:spcPts val="500"/>
              </a:spcBef>
              <a:spcAft>
                <a:spcPts val="0"/>
              </a:spcAft>
              <a:buClr>
                <a:schemeClr val="dk1"/>
              </a:buClr>
              <a:buSzPts val="1000"/>
              <a:buNone/>
              <a:defRPr sz="1000"/>
            </a:lvl6pPr>
            <a:lvl7pPr indent="-228600" lvl="6" marL="3200400" algn="l">
              <a:lnSpc>
                <a:spcPct val="90000"/>
              </a:lnSpc>
              <a:spcBef>
                <a:spcPts val="500"/>
              </a:spcBef>
              <a:spcAft>
                <a:spcPts val="0"/>
              </a:spcAft>
              <a:buClr>
                <a:schemeClr val="dk1"/>
              </a:buClr>
              <a:buSzPts val="1000"/>
              <a:buNone/>
              <a:defRPr sz="1000"/>
            </a:lvl7pPr>
            <a:lvl8pPr indent="-228600" lvl="7" marL="3657600" algn="l">
              <a:lnSpc>
                <a:spcPct val="90000"/>
              </a:lnSpc>
              <a:spcBef>
                <a:spcPts val="500"/>
              </a:spcBef>
              <a:spcAft>
                <a:spcPts val="0"/>
              </a:spcAft>
              <a:buClr>
                <a:schemeClr val="dk1"/>
              </a:buClr>
              <a:buSzPts val="1000"/>
              <a:buNone/>
              <a:defRPr sz="1000"/>
            </a:lvl8pPr>
            <a:lvl9pPr indent="-228600" lvl="8" marL="4114800" algn="l">
              <a:lnSpc>
                <a:spcPct val="90000"/>
              </a:lnSpc>
              <a:spcBef>
                <a:spcPts val="500"/>
              </a:spcBef>
              <a:spcAft>
                <a:spcPts val="0"/>
              </a:spcAft>
              <a:buClr>
                <a:schemeClr val="dk1"/>
              </a:buClr>
              <a:buSzPts val="1000"/>
              <a:buNone/>
              <a:defRPr sz="1000"/>
            </a:lvl9pPr>
          </a:lstStyle>
          <a:p/>
        </p:txBody>
      </p:sp>
      <p:sp>
        <p:nvSpPr>
          <p:cNvPr id="82" name="Google Shape;82;p31"/>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3" name="Google Shape;83;p31"/>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4" name="Google Shape;84;p31"/>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I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icture with Caption" type="picTx">
  <p:cSld name="PICTURE_WITH_CAPTION_TEXT">
    <p:spTree>
      <p:nvGrpSpPr>
        <p:cNvPr id="85" name="Shape 85"/>
        <p:cNvGrpSpPr/>
        <p:nvPr/>
      </p:nvGrpSpPr>
      <p:grpSpPr>
        <a:xfrm>
          <a:off x="0" y="0"/>
          <a:ext cx="0" cy="0"/>
          <a:chOff x="0" y="0"/>
          <a:chExt cx="0" cy="0"/>
        </a:xfrm>
      </p:grpSpPr>
      <p:sp>
        <p:nvSpPr>
          <p:cNvPr id="86" name="Google Shape;86;p32"/>
          <p:cNvSpPr txBox="1"/>
          <p:nvPr>
            <p:ph type="title"/>
          </p:nvPr>
        </p:nvSpPr>
        <p:spPr>
          <a:xfrm>
            <a:off x="839788" y="457200"/>
            <a:ext cx="3932237" cy="1600200"/>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3200"/>
              <a:buFont typeface="Lora"/>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87" name="Google Shape;87;p32"/>
          <p:cNvSpPr/>
          <p:nvPr>
            <p:ph idx="2" type="pic"/>
          </p:nvPr>
        </p:nvSpPr>
        <p:spPr>
          <a:xfrm>
            <a:off x="5183188" y="987425"/>
            <a:ext cx="6172200" cy="4873625"/>
          </a:xfrm>
          <a:prstGeom prst="rect">
            <a:avLst/>
          </a:prstGeom>
          <a:noFill/>
          <a:ln>
            <a:noFill/>
          </a:ln>
        </p:spPr>
      </p:sp>
      <p:sp>
        <p:nvSpPr>
          <p:cNvPr id="88" name="Google Shape;88;p32"/>
          <p:cNvSpPr txBox="1"/>
          <p:nvPr>
            <p:ph idx="1" type="body"/>
          </p:nvPr>
        </p:nvSpPr>
        <p:spPr>
          <a:xfrm>
            <a:off x="839788" y="2057400"/>
            <a:ext cx="3932237" cy="3811588"/>
          </a:xfrm>
          <a:prstGeom prst="rect">
            <a:avLst/>
          </a:prstGeom>
          <a:noFill/>
          <a:ln>
            <a:noFill/>
          </a:ln>
        </p:spPr>
        <p:txBody>
          <a:bodyPr anchorCtr="0" anchor="t" bIns="45700" lIns="91425" spcFirstLastPara="1" rIns="91425" wrap="square" tIns="45700">
            <a:normAutofit/>
          </a:bodyPr>
          <a:lstStyle>
            <a:lvl1pPr indent="-228600" lvl="0" marL="457200" algn="l">
              <a:lnSpc>
                <a:spcPct val="110000"/>
              </a:lnSpc>
              <a:spcBef>
                <a:spcPts val="1000"/>
              </a:spcBef>
              <a:spcAft>
                <a:spcPts val="0"/>
              </a:spcAft>
              <a:buClr>
                <a:srgbClr val="595959"/>
              </a:buClr>
              <a:buSzPts val="1600"/>
              <a:buNone/>
              <a:defRPr sz="1600"/>
            </a:lvl1pPr>
            <a:lvl2pPr indent="-228600" lvl="1" marL="914400" algn="l">
              <a:lnSpc>
                <a:spcPct val="110000"/>
              </a:lnSpc>
              <a:spcBef>
                <a:spcPts val="500"/>
              </a:spcBef>
              <a:spcAft>
                <a:spcPts val="0"/>
              </a:spcAft>
              <a:buClr>
                <a:srgbClr val="595959"/>
              </a:buClr>
              <a:buSzPts val="1400"/>
              <a:buNone/>
              <a:defRPr sz="1400"/>
            </a:lvl2pPr>
            <a:lvl3pPr indent="-228600" lvl="2" marL="1371600" algn="l">
              <a:lnSpc>
                <a:spcPct val="110000"/>
              </a:lnSpc>
              <a:spcBef>
                <a:spcPts val="500"/>
              </a:spcBef>
              <a:spcAft>
                <a:spcPts val="0"/>
              </a:spcAft>
              <a:buClr>
                <a:srgbClr val="595959"/>
              </a:buClr>
              <a:buSzPts val="1200"/>
              <a:buNone/>
              <a:defRPr sz="1200"/>
            </a:lvl3pPr>
            <a:lvl4pPr indent="-228600" lvl="3" marL="1828800" algn="l">
              <a:lnSpc>
                <a:spcPct val="110000"/>
              </a:lnSpc>
              <a:spcBef>
                <a:spcPts val="500"/>
              </a:spcBef>
              <a:spcAft>
                <a:spcPts val="0"/>
              </a:spcAft>
              <a:buClr>
                <a:srgbClr val="595959"/>
              </a:buClr>
              <a:buSzPts val="1000"/>
              <a:buNone/>
              <a:defRPr sz="1000"/>
            </a:lvl4pPr>
            <a:lvl5pPr indent="-228600" lvl="4" marL="2286000" algn="l">
              <a:lnSpc>
                <a:spcPct val="110000"/>
              </a:lnSpc>
              <a:spcBef>
                <a:spcPts val="500"/>
              </a:spcBef>
              <a:spcAft>
                <a:spcPts val="0"/>
              </a:spcAft>
              <a:buClr>
                <a:srgbClr val="595959"/>
              </a:buClr>
              <a:buSzPts val="1000"/>
              <a:buNone/>
              <a:defRPr sz="1000"/>
            </a:lvl5pPr>
            <a:lvl6pPr indent="-228600" lvl="5" marL="2743200" algn="l">
              <a:lnSpc>
                <a:spcPct val="90000"/>
              </a:lnSpc>
              <a:spcBef>
                <a:spcPts val="500"/>
              </a:spcBef>
              <a:spcAft>
                <a:spcPts val="0"/>
              </a:spcAft>
              <a:buClr>
                <a:schemeClr val="dk1"/>
              </a:buClr>
              <a:buSzPts val="1000"/>
              <a:buNone/>
              <a:defRPr sz="1000"/>
            </a:lvl6pPr>
            <a:lvl7pPr indent="-228600" lvl="6" marL="3200400" algn="l">
              <a:lnSpc>
                <a:spcPct val="90000"/>
              </a:lnSpc>
              <a:spcBef>
                <a:spcPts val="500"/>
              </a:spcBef>
              <a:spcAft>
                <a:spcPts val="0"/>
              </a:spcAft>
              <a:buClr>
                <a:schemeClr val="dk1"/>
              </a:buClr>
              <a:buSzPts val="1000"/>
              <a:buNone/>
              <a:defRPr sz="1000"/>
            </a:lvl7pPr>
            <a:lvl8pPr indent="-228600" lvl="7" marL="3657600" algn="l">
              <a:lnSpc>
                <a:spcPct val="90000"/>
              </a:lnSpc>
              <a:spcBef>
                <a:spcPts val="500"/>
              </a:spcBef>
              <a:spcAft>
                <a:spcPts val="0"/>
              </a:spcAft>
              <a:buClr>
                <a:schemeClr val="dk1"/>
              </a:buClr>
              <a:buSzPts val="1000"/>
              <a:buNone/>
              <a:defRPr sz="1000"/>
            </a:lvl8pPr>
            <a:lvl9pPr indent="-228600" lvl="8" marL="4114800" algn="l">
              <a:lnSpc>
                <a:spcPct val="90000"/>
              </a:lnSpc>
              <a:spcBef>
                <a:spcPts val="500"/>
              </a:spcBef>
              <a:spcAft>
                <a:spcPts val="0"/>
              </a:spcAft>
              <a:buClr>
                <a:schemeClr val="dk1"/>
              </a:buClr>
              <a:buSzPts val="1000"/>
              <a:buNone/>
              <a:defRPr sz="1000"/>
            </a:lvl9pPr>
          </a:lstStyle>
          <a:p/>
        </p:txBody>
      </p:sp>
      <p:sp>
        <p:nvSpPr>
          <p:cNvPr id="89" name="Google Shape;89;p32"/>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90" name="Google Shape;90;p32"/>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91" name="Google Shape;91;p32"/>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I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Vertical Text" type="vertTx">
  <p:cSld name="VERTICAL_TEXT">
    <p:spTree>
      <p:nvGrpSpPr>
        <p:cNvPr id="92" name="Shape 92"/>
        <p:cNvGrpSpPr/>
        <p:nvPr/>
      </p:nvGrpSpPr>
      <p:grpSpPr>
        <a:xfrm>
          <a:off x="0" y="0"/>
          <a:ext cx="0" cy="0"/>
          <a:chOff x="0" y="0"/>
          <a:chExt cx="0" cy="0"/>
        </a:xfrm>
      </p:grpSpPr>
      <p:sp>
        <p:nvSpPr>
          <p:cNvPr id="93" name="Google Shape;93;p33"/>
          <p:cNvSpPr txBox="1"/>
          <p:nvPr>
            <p:ph type="title"/>
          </p:nvPr>
        </p:nvSpPr>
        <p:spPr>
          <a:xfrm>
            <a:off x="838200" y="681037"/>
            <a:ext cx="10515600" cy="741176"/>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94" name="Google Shape;94;p33"/>
          <p:cNvSpPr txBox="1"/>
          <p:nvPr>
            <p:ph idx="1" type="body"/>
          </p:nvPr>
        </p:nvSpPr>
        <p:spPr>
          <a:xfrm rot="5400000">
            <a:off x="3718625" y="-1458212"/>
            <a:ext cx="4754750" cy="10515600"/>
          </a:xfrm>
          <a:prstGeom prst="rect">
            <a:avLst/>
          </a:prstGeom>
          <a:noFill/>
          <a:ln>
            <a:noFill/>
          </a:ln>
        </p:spPr>
        <p:txBody>
          <a:bodyPr anchorCtr="0" anchor="t" bIns="45700" lIns="91425" spcFirstLastPara="1" rIns="91425" wrap="square" tIns="45700">
            <a:normAutofit/>
          </a:bodyPr>
          <a:lstStyle>
            <a:lvl1pPr indent="-228600" lvl="0" marL="457200" algn="l">
              <a:lnSpc>
                <a:spcPct val="110000"/>
              </a:lnSpc>
              <a:spcBef>
                <a:spcPts val="1000"/>
              </a:spcBef>
              <a:spcAft>
                <a:spcPts val="0"/>
              </a:spcAft>
              <a:buClr>
                <a:srgbClr val="595959"/>
              </a:buClr>
              <a:buSzPts val="1800"/>
              <a:buNone/>
              <a:defRPr/>
            </a:lvl1pPr>
            <a:lvl2pPr indent="-342900" lvl="1" marL="914400" algn="l">
              <a:lnSpc>
                <a:spcPct val="110000"/>
              </a:lnSpc>
              <a:spcBef>
                <a:spcPts val="500"/>
              </a:spcBef>
              <a:spcAft>
                <a:spcPts val="0"/>
              </a:spcAft>
              <a:buClr>
                <a:srgbClr val="595959"/>
              </a:buClr>
              <a:buSzPts val="1800"/>
              <a:buChar char="•"/>
              <a:defRPr/>
            </a:lvl2pPr>
            <a:lvl3pPr indent="-342900" lvl="2" marL="1371600" algn="l">
              <a:lnSpc>
                <a:spcPct val="110000"/>
              </a:lnSpc>
              <a:spcBef>
                <a:spcPts val="500"/>
              </a:spcBef>
              <a:spcAft>
                <a:spcPts val="0"/>
              </a:spcAft>
              <a:buClr>
                <a:srgbClr val="595959"/>
              </a:buClr>
              <a:buSzPts val="1800"/>
              <a:buChar char="•"/>
              <a:defRPr/>
            </a:lvl3pPr>
            <a:lvl4pPr indent="-342900" lvl="3" marL="1828800" algn="l">
              <a:lnSpc>
                <a:spcPct val="110000"/>
              </a:lnSpc>
              <a:spcBef>
                <a:spcPts val="500"/>
              </a:spcBef>
              <a:spcAft>
                <a:spcPts val="0"/>
              </a:spcAft>
              <a:buClr>
                <a:srgbClr val="595959"/>
              </a:buClr>
              <a:buSzPts val="1800"/>
              <a:buChar char="•"/>
              <a:defRPr/>
            </a:lvl4pPr>
            <a:lvl5pPr indent="-342900" lvl="4" marL="2286000" algn="l">
              <a:lnSpc>
                <a:spcPct val="110000"/>
              </a:lnSpc>
              <a:spcBef>
                <a:spcPts val="500"/>
              </a:spcBef>
              <a:spcAft>
                <a:spcPts val="0"/>
              </a:spcAft>
              <a:buClr>
                <a:srgbClr val="595959"/>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95" name="Google Shape;95;p33"/>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96" name="Google Shape;96;p33"/>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97" name="Google Shape;97;p33"/>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I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Vertical Title and Text" type="vertTitleAndTx">
  <p:cSld name="VERTICAL_TITLE_AND_VERTICAL_TEXT">
    <p:spTree>
      <p:nvGrpSpPr>
        <p:cNvPr id="98" name="Shape 98"/>
        <p:cNvGrpSpPr/>
        <p:nvPr/>
      </p:nvGrpSpPr>
      <p:grpSpPr>
        <a:xfrm>
          <a:off x="0" y="0"/>
          <a:ext cx="0" cy="0"/>
          <a:chOff x="0" y="0"/>
          <a:chExt cx="0" cy="0"/>
        </a:xfrm>
      </p:grpSpPr>
      <p:sp>
        <p:nvSpPr>
          <p:cNvPr id="99" name="Google Shape;99;p34"/>
          <p:cNvSpPr txBox="1"/>
          <p:nvPr>
            <p:ph type="title"/>
          </p:nvPr>
        </p:nvSpPr>
        <p:spPr>
          <a:xfrm rot="5400000">
            <a:off x="7133431" y="1956594"/>
            <a:ext cx="5811838" cy="262890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00" name="Google Shape;100;p34"/>
          <p:cNvSpPr txBox="1"/>
          <p:nvPr>
            <p:ph idx="1" type="body"/>
          </p:nvPr>
        </p:nvSpPr>
        <p:spPr>
          <a:xfrm rot="5400000">
            <a:off x="1799431" y="-596106"/>
            <a:ext cx="5811838" cy="7734300"/>
          </a:xfrm>
          <a:prstGeom prst="rect">
            <a:avLst/>
          </a:prstGeom>
          <a:noFill/>
          <a:ln>
            <a:noFill/>
          </a:ln>
        </p:spPr>
        <p:txBody>
          <a:bodyPr anchorCtr="0" anchor="t" bIns="45700" lIns="91425" spcFirstLastPara="1" rIns="91425" wrap="square" tIns="45700">
            <a:normAutofit/>
          </a:bodyPr>
          <a:lstStyle>
            <a:lvl1pPr indent="-228600" lvl="0" marL="457200" algn="l">
              <a:lnSpc>
                <a:spcPct val="110000"/>
              </a:lnSpc>
              <a:spcBef>
                <a:spcPts val="1000"/>
              </a:spcBef>
              <a:spcAft>
                <a:spcPts val="0"/>
              </a:spcAft>
              <a:buClr>
                <a:srgbClr val="595959"/>
              </a:buClr>
              <a:buSzPts val="1800"/>
              <a:buNone/>
              <a:defRPr/>
            </a:lvl1pPr>
            <a:lvl2pPr indent="-342900" lvl="1" marL="914400" algn="l">
              <a:lnSpc>
                <a:spcPct val="110000"/>
              </a:lnSpc>
              <a:spcBef>
                <a:spcPts val="500"/>
              </a:spcBef>
              <a:spcAft>
                <a:spcPts val="0"/>
              </a:spcAft>
              <a:buClr>
                <a:srgbClr val="595959"/>
              </a:buClr>
              <a:buSzPts val="1800"/>
              <a:buChar char="•"/>
              <a:defRPr/>
            </a:lvl2pPr>
            <a:lvl3pPr indent="-342900" lvl="2" marL="1371600" algn="l">
              <a:lnSpc>
                <a:spcPct val="110000"/>
              </a:lnSpc>
              <a:spcBef>
                <a:spcPts val="500"/>
              </a:spcBef>
              <a:spcAft>
                <a:spcPts val="0"/>
              </a:spcAft>
              <a:buClr>
                <a:srgbClr val="595959"/>
              </a:buClr>
              <a:buSzPts val="1800"/>
              <a:buChar char="•"/>
              <a:defRPr/>
            </a:lvl3pPr>
            <a:lvl4pPr indent="-342900" lvl="3" marL="1828800" algn="l">
              <a:lnSpc>
                <a:spcPct val="110000"/>
              </a:lnSpc>
              <a:spcBef>
                <a:spcPts val="500"/>
              </a:spcBef>
              <a:spcAft>
                <a:spcPts val="0"/>
              </a:spcAft>
              <a:buClr>
                <a:srgbClr val="595959"/>
              </a:buClr>
              <a:buSzPts val="1800"/>
              <a:buChar char="•"/>
              <a:defRPr/>
            </a:lvl4pPr>
            <a:lvl5pPr indent="-342900" lvl="4" marL="2286000" algn="l">
              <a:lnSpc>
                <a:spcPct val="110000"/>
              </a:lnSpc>
              <a:spcBef>
                <a:spcPts val="500"/>
              </a:spcBef>
              <a:spcAft>
                <a:spcPts val="0"/>
              </a:spcAft>
              <a:buClr>
                <a:srgbClr val="595959"/>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101" name="Google Shape;101;p34"/>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02" name="Google Shape;102;p34"/>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03" name="Google Shape;103;p34"/>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I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2_Title and Content" type="obj">
  <p:cSld name="OBJECT">
    <p:spTree>
      <p:nvGrpSpPr>
        <p:cNvPr id="19" name="Shape 19"/>
        <p:cNvGrpSpPr/>
        <p:nvPr/>
      </p:nvGrpSpPr>
      <p:grpSpPr>
        <a:xfrm>
          <a:off x="0" y="0"/>
          <a:ext cx="0" cy="0"/>
          <a:chOff x="0" y="0"/>
          <a:chExt cx="0" cy="0"/>
        </a:xfrm>
      </p:grpSpPr>
      <p:pic>
        <p:nvPicPr>
          <p:cNvPr id="20" name="Google Shape;20;p23"/>
          <p:cNvPicPr preferRelativeResize="0"/>
          <p:nvPr/>
        </p:nvPicPr>
        <p:blipFill rotWithShape="1">
          <a:blip r:embed="rId2">
            <a:alphaModFix/>
          </a:blip>
          <a:srcRect b="0" l="0" r="0" t="0"/>
          <a:stretch/>
        </p:blipFill>
        <p:spPr>
          <a:xfrm>
            <a:off x="0" y="0"/>
            <a:ext cx="12192000" cy="923925"/>
          </a:xfrm>
          <a:prstGeom prst="rect">
            <a:avLst/>
          </a:prstGeom>
          <a:noFill/>
          <a:ln>
            <a:noFill/>
          </a:ln>
        </p:spPr>
      </p:pic>
      <p:sp>
        <p:nvSpPr>
          <p:cNvPr id="21" name="Google Shape;21;p23"/>
          <p:cNvSpPr txBox="1"/>
          <p:nvPr>
            <p:ph type="title"/>
          </p:nvPr>
        </p:nvSpPr>
        <p:spPr>
          <a:xfrm>
            <a:off x="838200" y="681037"/>
            <a:ext cx="10515600" cy="741176"/>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2" name="Google Shape;22;p23"/>
          <p:cNvSpPr txBox="1"/>
          <p:nvPr>
            <p:ph idx="1" type="body"/>
          </p:nvPr>
        </p:nvSpPr>
        <p:spPr>
          <a:xfrm>
            <a:off x="838200" y="1422213"/>
            <a:ext cx="10515600" cy="4754750"/>
          </a:xfrm>
          <a:prstGeom prst="rect">
            <a:avLst/>
          </a:prstGeom>
          <a:noFill/>
          <a:ln>
            <a:noFill/>
          </a:ln>
        </p:spPr>
        <p:txBody>
          <a:bodyPr anchorCtr="0" anchor="t" bIns="45700" lIns="91425" spcFirstLastPara="1" rIns="91425" wrap="square" tIns="45700">
            <a:normAutofit/>
          </a:bodyPr>
          <a:lstStyle>
            <a:lvl1pPr indent="-228600" lvl="0" marL="457200" algn="l">
              <a:lnSpc>
                <a:spcPct val="110000"/>
              </a:lnSpc>
              <a:spcBef>
                <a:spcPts val="1000"/>
              </a:spcBef>
              <a:spcAft>
                <a:spcPts val="0"/>
              </a:spcAft>
              <a:buClr>
                <a:srgbClr val="595959"/>
              </a:buClr>
              <a:buSzPts val="1800"/>
              <a:buNone/>
              <a:defRPr/>
            </a:lvl1pPr>
            <a:lvl2pPr indent="-342900" lvl="1" marL="914400" algn="l">
              <a:lnSpc>
                <a:spcPct val="110000"/>
              </a:lnSpc>
              <a:spcBef>
                <a:spcPts val="500"/>
              </a:spcBef>
              <a:spcAft>
                <a:spcPts val="0"/>
              </a:spcAft>
              <a:buClr>
                <a:srgbClr val="595959"/>
              </a:buClr>
              <a:buSzPts val="1800"/>
              <a:buChar char="•"/>
              <a:defRPr/>
            </a:lvl2pPr>
            <a:lvl3pPr indent="-342900" lvl="2" marL="1371600" algn="l">
              <a:lnSpc>
                <a:spcPct val="110000"/>
              </a:lnSpc>
              <a:spcBef>
                <a:spcPts val="500"/>
              </a:spcBef>
              <a:spcAft>
                <a:spcPts val="0"/>
              </a:spcAft>
              <a:buClr>
                <a:srgbClr val="595959"/>
              </a:buClr>
              <a:buSzPts val="1800"/>
              <a:buChar char="•"/>
              <a:defRPr/>
            </a:lvl3pPr>
            <a:lvl4pPr indent="-342900" lvl="3" marL="1828800" algn="l">
              <a:lnSpc>
                <a:spcPct val="110000"/>
              </a:lnSpc>
              <a:spcBef>
                <a:spcPts val="500"/>
              </a:spcBef>
              <a:spcAft>
                <a:spcPts val="0"/>
              </a:spcAft>
              <a:buClr>
                <a:srgbClr val="595959"/>
              </a:buClr>
              <a:buSzPts val="1800"/>
              <a:buChar char="•"/>
              <a:defRPr/>
            </a:lvl4pPr>
            <a:lvl5pPr indent="-342900" lvl="4" marL="2286000" algn="l">
              <a:lnSpc>
                <a:spcPct val="110000"/>
              </a:lnSpc>
              <a:spcBef>
                <a:spcPts val="500"/>
              </a:spcBef>
              <a:spcAft>
                <a:spcPts val="0"/>
              </a:spcAft>
              <a:buClr>
                <a:srgbClr val="595959"/>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23" name="Google Shape;23;p23"/>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4" name="Google Shape;24;p23"/>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5" name="Google Shape;25;p23"/>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I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26" name="Shape 26"/>
        <p:cNvGrpSpPr/>
        <p:nvPr/>
      </p:nvGrpSpPr>
      <p:grpSpPr>
        <a:xfrm>
          <a:off x="0" y="0"/>
          <a:ext cx="0" cy="0"/>
          <a:chOff x="0" y="0"/>
          <a:chExt cx="0" cy="0"/>
        </a:xfrm>
      </p:grpSpPr>
      <p:sp>
        <p:nvSpPr>
          <p:cNvPr id="27" name="Google Shape;27;p24"/>
          <p:cNvSpPr/>
          <p:nvPr/>
        </p:nvSpPr>
        <p:spPr>
          <a:xfrm>
            <a:off x="2103120" y="3036776"/>
            <a:ext cx="7985760" cy="394447"/>
          </a:xfrm>
          <a:prstGeom prst="rect">
            <a:avLst/>
          </a:prstGeom>
          <a:solidFill>
            <a:srgbClr val="FCD3C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26724"/>
              </a:solidFill>
              <a:latin typeface="Calibri"/>
              <a:ea typeface="Calibri"/>
              <a:cs typeface="Calibri"/>
              <a:sym typeface="Calibri"/>
            </a:endParaRPr>
          </a:p>
        </p:txBody>
      </p:sp>
      <p:sp>
        <p:nvSpPr>
          <p:cNvPr id="28" name="Google Shape;28;p24"/>
          <p:cNvSpPr txBox="1"/>
          <p:nvPr>
            <p:ph type="ctrTitle"/>
          </p:nvPr>
        </p:nvSpPr>
        <p:spPr>
          <a:xfrm>
            <a:off x="1524000" y="1122363"/>
            <a:ext cx="9144000" cy="2387600"/>
          </a:xfrm>
          <a:prstGeom prst="rect">
            <a:avLst/>
          </a:prstGeom>
          <a:noFill/>
          <a:ln>
            <a:noFill/>
          </a:ln>
        </p:spPr>
        <p:txBody>
          <a:bodyPr anchorCtr="0" anchor="b" bIns="45700" lIns="91425" spcFirstLastPara="1" rIns="91425" wrap="square" tIns="45700">
            <a:normAutofit/>
          </a:bodyPr>
          <a:lstStyle>
            <a:lvl1pPr lvl="0" algn="ctr">
              <a:lnSpc>
                <a:spcPct val="90000"/>
              </a:lnSpc>
              <a:spcBef>
                <a:spcPts val="0"/>
              </a:spcBef>
              <a:spcAft>
                <a:spcPts val="0"/>
              </a:spcAft>
              <a:buClr>
                <a:schemeClr val="dk1"/>
              </a:buClr>
              <a:buSzPts val="4400"/>
              <a:buFont typeface="Lora"/>
              <a:buNone/>
              <a:defRPr sz="44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9" name="Google Shape;29;p24"/>
          <p:cNvSpPr txBox="1"/>
          <p:nvPr>
            <p:ph idx="1" type="subTitle"/>
          </p:nvPr>
        </p:nvSpPr>
        <p:spPr>
          <a:xfrm>
            <a:off x="1524000" y="3602038"/>
            <a:ext cx="9144000" cy="1655762"/>
          </a:xfrm>
          <a:prstGeom prst="rect">
            <a:avLst/>
          </a:prstGeom>
          <a:noFill/>
          <a:ln>
            <a:noFill/>
          </a:ln>
        </p:spPr>
        <p:txBody>
          <a:bodyPr anchorCtr="0" anchor="t" bIns="45700" lIns="91425" spcFirstLastPara="1" rIns="91425" wrap="square" tIns="45700">
            <a:normAutofit/>
          </a:bodyPr>
          <a:lstStyle>
            <a:lvl1pPr lvl="0" algn="ctr">
              <a:lnSpc>
                <a:spcPct val="110000"/>
              </a:lnSpc>
              <a:spcBef>
                <a:spcPts val="1000"/>
              </a:spcBef>
              <a:spcAft>
                <a:spcPts val="0"/>
              </a:spcAft>
              <a:buClr>
                <a:srgbClr val="595959"/>
              </a:buClr>
              <a:buSzPts val="2400"/>
              <a:buNone/>
              <a:defRPr sz="2400"/>
            </a:lvl1pPr>
            <a:lvl2pPr lvl="1" algn="ctr">
              <a:lnSpc>
                <a:spcPct val="110000"/>
              </a:lnSpc>
              <a:spcBef>
                <a:spcPts val="500"/>
              </a:spcBef>
              <a:spcAft>
                <a:spcPts val="0"/>
              </a:spcAft>
              <a:buClr>
                <a:srgbClr val="595959"/>
              </a:buClr>
              <a:buSzPts val="2000"/>
              <a:buNone/>
              <a:defRPr sz="2000"/>
            </a:lvl2pPr>
            <a:lvl3pPr lvl="2" algn="ctr">
              <a:lnSpc>
                <a:spcPct val="110000"/>
              </a:lnSpc>
              <a:spcBef>
                <a:spcPts val="500"/>
              </a:spcBef>
              <a:spcAft>
                <a:spcPts val="0"/>
              </a:spcAft>
              <a:buClr>
                <a:srgbClr val="595959"/>
              </a:buClr>
              <a:buSzPts val="1800"/>
              <a:buNone/>
              <a:defRPr sz="1800"/>
            </a:lvl3pPr>
            <a:lvl4pPr lvl="3" algn="ctr">
              <a:lnSpc>
                <a:spcPct val="110000"/>
              </a:lnSpc>
              <a:spcBef>
                <a:spcPts val="500"/>
              </a:spcBef>
              <a:spcAft>
                <a:spcPts val="0"/>
              </a:spcAft>
              <a:buClr>
                <a:srgbClr val="595959"/>
              </a:buClr>
              <a:buSzPts val="1600"/>
              <a:buNone/>
              <a:defRPr sz="1600"/>
            </a:lvl4pPr>
            <a:lvl5pPr lvl="4" algn="ctr">
              <a:lnSpc>
                <a:spcPct val="110000"/>
              </a:lnSpc>
              <a:spcBef>
                <a:spcPts val="500"/>
              </a:spcBef>
              <a:spcAft>
                <a:spcPts val="0"/>
              </a:spcAft>
              <a:buClr>
                <a:srgbClr val="595959"/>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p:txBody>
      </p:sp>
      <p:sp>
        <p:nvSpPr>
          <p:cNvPr id="30" name="Google Shape;30;p24"/>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1" name="Google Shape;31;p24"/>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2" name="Google Shape;32;p24"/>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I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p:cSld name="Title and Content">
    <p:spTree>
      <p:nvGrpSpPr>
        <p:cNvPr id="33" name="Shape 33"/>
        <p:cNvGrpSpPr/>
        <p:nvPr/>
      </p:nvGrpSpPr>
      <p:grpSpPr>
        <a:xfrm>
          <a:off x="0" y="0"/>
          <a:ext cx="0" cy="0"/>
          <a:chOff x="0" y="0"/>
          <a:chExt cx="0" cy="0"/>
        </a:xfrm>
      </p:grpSpPr>
      <p:sp>
        <p:nvSpPr>
          <p:cNvPr id="34" name="Google Shape;34;p25"/>
          <p:cNvSpPr/>
          <p:nvPr/>
        </p:nvSpPr>
        <p:spPr>
          <a:xfrm>
            <a:off x="838200" y="914400"/>
            <a:ext cx="6252882" cy="394447"/>
          </a:xfrm>
          <a:prstGeom prst="rect">
            <a:avLst/>
          </a:prstGeom>
          <a:solidFill>
            <a:srgbClr val="FCD3C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26724"/>
              </a:solidFill>
              <a:latin typeface="Calibri"/>
              <a:ea typeface="Calibri"/>
              <a:cs typeface="Calibri"/>
              <a:sym typeface="Calibri"/>
            </a:endParaRPr>
          </a:p>
        </p:txBody>
      </p:sp>
      <p:sp>
        <p:nvSpPr>
          <p:cNvPr id="35" name="Google Shape;35;p25"/>
          <p:cNvSpPr txBox="1"/>
          <p:nvPr>
            <p:ph type="title"/>
          </p:nvPr>
        </p:nvSpPr>
        <p:spPr>
          <a:xfrm>
            <a:off x="838200" y="681037"/>
            <a:ext cx="10515600" cy="741176"/>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36" name="Google Shape;36;p25"/>
          <p:cNvSpPr txBox="1"/>
          <p:nvPr>
            <p:ph idx="1" type="body"/>
          </p:nvPr>
        </p:nvSpPr>
        <p:spPr>
          <a:xfrm>
            <a:off x="838200" y="1422213"/>
            <a:ext cx="10515600" cy="4754750"/>
          </a:xfrm>
          <a:prstGeom prst="rect">
            <a:avLst/>
          </a:prstGeom>
          <a:noFill/>
          <a:ln>
            <a:noFill/>
          </a:ln>
        </p:spPr>
        <p:txBody>
          <a:bodyPr anchorCtr="0" anchor="t" bIns="45700" lIns="91425" spcFirstLastPara="1" rIns="91425" wrap="square" tIns="45700">
            <a:normAutofit/>
          </a:bodyPr>
          <a:lstStyle>
            <a:lvl1pPr indent="-228600" lvl="0" marL="457200" algn="l">
              <a:lnSpc>
                <a:spcPct val="110000"/>
              </a:lnSpc>
              <a:spcBef>
                <a:spcPts val="1000"/>
              </a:spcBef>
              <a:spcAft>
                <a:spcPts val="0"/>
              </a:spcAft>
              <a:buClr>
                <a:srgbClr val="595959"/>
              </a:buClr>
              <a:buSzPts val="1800"/>
              <a:buNone/>
              <a:defRPr/>
            </a:lvl1pPr>
            <a:lvl2pPr indent="-342900" lvl="1" marL="914400" algn="l">
              <a:lnSpc>
                <a:spcPct val="110000"/>
              </a:lnSpc>
              <a:spcBef>
                <a:spcPts val="500"/>
              </a:spcBef>
              <a:spcAft>
                <a:spcPts val="0"/>
              </a:spcAft>
              <a:buClr>
                <a:srgbClr val="595959"/>
              </a:buClr>
              <a:buSzPts val="1800"/>
              <a:buChar char="•"/>
              <a:defRPr/>
            </a:lvl2pPr>
            <a:lvl3pPr indent="-342900" lvl="2" marL="1371600" algn="l">
              <a:lnSpc>
                <a:spcPct val="110000"/>
              </a:lnSpc>
              <a:spcBef>
                <a:spcPts val="500"/>
              </a:spcBef>
              <a:spcAft>
                <a:spcPts val="0"/>
              </a:spcAft>
              <a:buClr>
                <a:srgbClr val="595959"/>
              </a:buClr>
              <a:buSzPts val="1800"/>
              <a:buChar char="•"/>
              <a:defRPr/>
            </a:lvl3pPr>
            <a:lvl4pPr indent="-342900" lvl="3" marL="1828800" algn="l">
              <a:lnSpc>
                <a:spcPct val="110000"/>
              </a:lnSpc>
              <a:spcBef>
                <a:spcPts val="500"/>
              </a:spcBef>
              <a:spcAft>
                <a:spcPts val="0"/>
              </a:spcAft>
              <a:buClr>
                <a:srgbClr val="595959"/>
              </a:buClr>
              <a:buSzPts val="1800"/>
              <a:buChar char="•"/>
              <a:defRPr/>
            </a:lvl4pPr>
            <a:lvl5pPr indent="-342900" lvl="4" marL="2286000" algn="l">
              <a:lnSpc>
                <a:spcPct val="110000"/>
              </a:lnSpc>
              <a:spcBef>
                <a:spcPts val="500"/>
              </a:spcBef>
              <a:spcAft>
                <a:spcPts val="0"/>
              </a:spcAft>
              <a:buClr>
                <a:srgbClr val="595959"/>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37" name="Google Shape;37;p25"/>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8" name="Google Shape;38;p25"/>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9" name="Google Shape;39;p25"/>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I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_Title and Content">
  <p:cSld name="1_Title and Content">
    <p:spTree>
      <p:nvGrpSpPr>
        <p:cNvPr id="40" name="Shape 40"/>
        <p:cNvGrpSpPr/>
        <p:nvPr/>
      </p:nvGrpSpPr>
      <p:grpSpPr>
        <a:xfrm>
          <a:off x="0" y="0"/>
          <a:ext cx="0" cy="0"/>
          <a:chOff x="0" y="0"/>
          <a:chExt cx="0" cy="0"/>
        </a:xfrm>
      </p:grpSpPr>
      <p:pic>
        <p:nvPicPr>
          <p:cNvPr id="41" name="Google Shape;41;p26"/>
          <p:cNvPicPr preferRelativeResize="0"/>
          <p:nvPr/>
        </p:nvPicPr>
        <p:blipFill rotWithShape="1">
          <a:blip r:embed="rId2">
            <a:alphaModFix/>
          </a:blip>
          <a:srcRect b="0" l="0" r="0" t="0"/>
          <a:stretch/>
        </p:blipFill>
        <p:spPr>
          <a:xfrm>
            <a:off x="0" y="0"/>
            <a:ext cx="12192000" cy="923925"/>
          </a:xfrm>
          <a:prstGeom prst="rect">
            <a:avLst/>
          </a:prstGeom>
          <a:noFill/>
          <a:ln>
            <a:noFill/>
          </a:ln>
        </p:spPr>
      </p:pic>
      <p:sp>
        <p:nvSpPr>
          <p:cNvPr id="42" name="Google Shape;42;p26"/>
          <p:cNvSpPr/>
          <p:nvPr/>
        </p:nvSpPr>
        <p:spPr>
          <a:xfrm>
            <a:off x="838200" y="914400"/>
            <a:ext cx="6252882" cy="394447"/>
          </a:xfrm>
          <a:prstGeom prst="rect">
            <a:avLst/>
          </a:prstGeom>
          <a:solidFill>
            <a:srgbClr val="FCD3C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26724"/>
              </a:solidFill>
              <a:latin typeface="Calibri"/>
              <a:ea typeface="Calibri"/>
              <a:cs typeface="Calibri"/>
              <a:sym typeface="Calibri"/>
            </a:endParaRPr>
          </a:p>
        </p:txBody>
      </p:sp>
      <p:sp>
        <p:nvSpPr>
          <p:cNvPr id="43" name="Google Shape;43;p26"/>
          <p:cNvSpPr txBox="1"/>
          <p:nvPr>
            <p:ph type="title"/>
          </p:nvPr>
        </p:nvSpPr>
        <p:spPr>
          <a:xfrm>
            <a:off x="838200" y="681037"/>
            <a:ext cx="10515600" cy="741176"/>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44" name="Google Shape;44;p26"/>
          <p:cNvSpPr txBox="1"/>
          <p:nvPr>
            <p:ph idx="1" type="body"/>
          </p:nvPr>
        </p:nvSpPr>
        <p:spPr>
          <a:xfrm>
            <a:off x="838200" y="1422213"/>
            <a:ext cx="10515600" cy="4754750"/>
          </a:xfrm>
          <a:prstGeom prst="rect">
            <a:avLst/>
          </a:prstGeom>
          <a:noFill/>
          <a:ln>
            <a:noFill/>
          </a:ln>
        </p:spPr>
        <p:txBody>
          <a:bodyPr anchorCtr="0" anchor="t" bIns="45700" lIns="91425" spcFirstLastPara="1" rIns="91425" wrap="square" tIns="45700">
            <a:normAutofit/>
          </a:bodyPr>
          <a:lstStyle>
            <a:lvl1pPr indent="-228600" lvl="0" marL="457200" algn="l">
              <a:lnSpc>
                <a:spcPct val="110000"/>
              </a:lnSpc>
              <a:spcBef>
                <a:spcPts val="1000"/>
              </a:spcBef>
              <a:spcAft>
                <a:spcPts val="0"/>
              </a:spcAft>
              <a:buClr>
                <a:srgbClr val="595959"/>
              </a:buClr>
              <a:buSzPts val="1800"/>
              <a:buNone/>
              <a:defRPr/>
            </a:lvl1pPr>
            <a:lvl2pPr indent="-342900" lvl="1" marL="914400" algn="l">
              <a:lnSpc>
                <a:spcPct val="110000"/>
              </a:lnSpc>
              <a:spcBef>
                <a:spcPts val="500"/>
              </a:spcBef>
              <a:spcAft>
                <a:spcPts val="0"/>
              </a:spcAft>
              <a:buClr>
                <a:srgbClr val="595959"/>
              </a:buClr>
              <a:buSzPts val="1800"/>
              <a:buChar char="•"/>
              <a:defRPr/>
            </a:lvl2pPr>
            <a:lvl3pPr indent="-342900" lvl="2" marL="1371600" algn="l">
              <a:lnSpc>
                <a:spcPct val="110000"/>
              </a:lnSpc>
              <a:spcBef>
                <a:spcPts val="500"/>
              </a:spcBef>
              <a:spcAft>
                <a:spcPts val="0"/>
              </a:spcAft>
              <a:buClr>
                <a:srgbClr val="595959"/>
              </a:buClr>
              <a:buSzPts val="1800"/>
              <a:buChar char="•"/>
              <a:defRPr/>
            </a:lvl3pPr>
            <a:lvl4pPr indent="-342900" lvl="3" marL="1828800" algn="l">
              <a:lnSpc>
                <a:spcPct val="110000"/>
              </a:lnSpc>
              <a:spcBef>
                <a:spcPts val="500"/>
              </a:spcBef>
              <a:spcAft>
                <a:spcPts val="0"/>
              </a:spcAft>
              <a:buClr>
                <a:srgbClr val="595959"/>
              </a:buClr>
              <a:buSzPts val="1800"/>
              <a:buChar char="•"/>
              <a:defRPr/>
            </a:lvl4pPr>
            <a:lvl5pPr indent="-342900" lvl="4" marL="2286000" algn="l">
              <a:lnSpc>
                <a:spcPct val="110000"/>
              </a:lnSpc>
              <a:spcBef>
                <a:spcPts val="500"/>
              </a:spcBef>
              <a:spcAft>
                <a:spcPts val="0"/>
              </a:spcAft>
              <a:buClr>
                <a:srgbClr val="595959"/>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45" name="Google Shape;45;p26"/>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6" name="Google Shape;46;p26"/>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7" name="Google Shape;47;p26"/>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I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48" name="Shape 48"/>
        <p:cNvGrpSpPr/>
        <p:nvPr/>
      </p:nvGrpSpPr>
      <p:grpSpPr>
        <a:xfrm>
          <a:off x="0" y="0"/>
          <a:ext cx="0" cy="0"/>
          <a:chOff x="0" y="0"/>
          <a:chExt cx="0" cy="0"/>
        </a:xfrm>
      </p:grpSpPr>
      <p:sp>
        <p:nvSpPr>
          <p:cNvPr id="49" name="Google Shape;49;p27"/>
          <p:cNvSpPr/>
          <p:nvPr/>
        </p:nvSpPr>
        <p:spPr>
          <a:xfrm>
            <a:off x="838200" y="4104155"/>
            <a:ext cx="7974330" cy="394447"/>
          </a:xfrm>
          <a:prstGeom prst="rect">
            <a:avLst/>
          </a:prstGeom>
          <a:solidFill>
            <a:srgbClr val="FCD3C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26724"/>
              </a:solidFill>
              <a:latin typeface="Calibri"/>
              <a:ea typeface="Calibri"/>
              <a:cs typeface="Calibri"/>
              <a:sym typeface="Calibri"/>
            </a:endParaRPr>
          </a:p>
        </p:txBody>
      </p:sp>
      <p:sp>
        <p:nvSpPr>
          <p:cNvPr id="50" name="Google Shape;50;p27"/>
          <p:cNvSpPr txBox="1"/>
          <p:nvPr>
            <p:ph type="title"/>
          </p:nvPr>
        </p:nvSpPr>
        <p:spPr>
          <a:xfrm>
            <a:off x="831850" y="1709738"/>
            <a:ext cx="10515600" cy="2852737"/>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4400"/>
              <a:buFont typeface="Lora"/>
              <a:buNone/>
              <a:defRPr sz="44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51" name="Google Shape;51;p27"/>
          <p:cNvSpPr txBox="1"/>
          <p:nvPr>
            <p:ph idx="1" type="body"/>
          </p:nvPr>
        </p:nvSpPr>
        <p:spPr>
          <a:xfrm>
            <a:off x="831850" y="4589463"/>
            <a:ext cx="10515600" cy="1500187"/>
          </a:xfrm>
          <a:prstGeom prst="rect">
            <a:avLst/>
          </a:prstGeom>
          <a:noFill/>
          <a:ln>
            <a:noFill/>
          </a:ln>
        </p:spPr>
        <p:txBody>
          <a:bodyPr anchorCtr="0" anchor="t" bIns="45700" lIns="91425" spcFirstLastPara="1" rIns="91425" wrap="square" tIns="45700">
            <a:normAutofit/>
          </a:bodyPr>
          <a:lstStyle>
            <a:lvl1pPr indent="-228600" lvl="0" marL="457200" algn="l">
              <a:lnSpc>
                <a:spcPct val="110000"/>
              </a:lnSpc>
              <a:spcBef>
                <a:spcPts val="1000"/>
              </a:spcBef>
              <a:spcAft>
                <a:spcPts val="0"/>
              </a:spcAft>
              <a:buClr>
                <a:srgbClr val="888888"/>
              </a:buClr>
              <a:buSzPts val="1800"/>
              <a:buNone/>
              <a:defRPr sz="1800">
                <a:solidFill>
                  <a:srgbClr val="888888"/>
                </a:solidFill>
              </a:defRPr>
            </a:lvl1pPr>
            <a:lvl2pPr indent="-228600" lvl="1" marL="914400" algn="l">
              <a:lnSpc>
                <a:spcPct val="110000"/>
              </a:lnSpc>
              <a:spcBef>
                <a:spcPts val="500"/>
              </a:spcBef>
              <a:spcAft>
                <a:spcPts val="0"/>
              </a:spcAft>
              <a:buClr>
                <a:srgbClr val="888888"/>
              </a:buClr>
              <a:buSzPts val="2000"/>
              <a:buNone/>
              <a:defRPr sz="2000">
                <a:solidFill>
                  <a:srgbClr val="888888"/>
                </a:solidFill>
              </a:defRPr>
            </a:lvl2pPr>
            <a:lvl3pPr indent="-228600" lvl="2" marL="1371600" algn="l">
              <a:lnSpc>
                <a:spcPct val="110000"/>
              </a:lnSpc>
              <a:spcBef>
                <a:spcPts val="500"/>
              </a:spcBef>
              <a:spcAft>
                <a:spcPts val="0"/>
              </a:spcAft>
              <a:buClr>
                <a:srgbClr val="888888"/>
              </a:buClr>
              <a:buSzPts val="1800"/>
              <a:buNone/>
              <a:defRPr sz="1800">
                <a:solidFill>
                  <a:srgbClr val="888888"/>
                </a:solidFill>
              </a:defRPr>
            </a:lvl3pPr>
            <a:lvl4pPr indent="-228600" lvl="3" marL="1828800" algn="l">
              <a:lnSpc>
                <a:spcPct val="110000"/>
              </a:lnSpc>
              <a:spcBef>
                <a:spcPts val="500"/>
              </a:spcBef>
              <a:spcAft>
                <a:spcPts val="0"/>
              </a:spcAft>
              <a:buClr>
                <a:srgbClr val="888888"/>
              </a:buClr>
              <a:buSzPts val="1600"/>
              <a:buNone/>
              <a:defRPr sz="1600">
                <a:solidFill>
                  <a:srgbClr val="888888"/>
                </a:solidFill>
              </a:defRPr>
            </a:lvl4pPr>
            <a:lvl5pPr indent="-228600" lvl="4" marL="2286000" algn="l">
              <a:lnSpc>
                <a:spcPct val="110000"/>
              </a:lnSpc>
              <a:spcBef>
                <a:spcPts val="500"/>
              </a:spcBef>
              <a:spcAft>
                <a:spcPts val="0"/>
              </a:spcAft>
              <a:buClr>
                <a:srgbClr val="888888"/>
              </a:buClr>
              <a:buSzPts val="1600"/>
              <a:buNone/>
              <a:defRPr sz="1600">
                <a:solidFill>
                  <a:srgbClr val="888888"/>
                </a:solidFill>
              </a:defRPr>
            </a:lvl5pPr>
            <a:lvl6pPr indent="-228600" lvl="5" marL="2743200" algn="l">
              <a:lnSpc>
                <a:spcPct val="90000"/>
              </a:lnSpc>
              <a:spcBef>
                <a:spcPts val="500"/>
              </a:spcBef>
              <a:spcAft>
                <a:spcPts val="0"/>
              </a:spcAft>
              <a:buClr>
                <a:srgbClr val="888888"/>
              </a:buClr>
              <a:buSzPts val="1600"/>
              <a:buNone/>
              <a:defRPr sz="1600">
                <a:solidFill>
                  <a:srgbClr val="888888"/>
                </a:solidFill>
              </a:defRPr>
            </a:lvl6pPr>
            <a:lvl7pPr indent="-228600" lvl="6" marL="3200400" algn="l">
              <a:lnSpc>
                <a:spcPct val="90000"/>
              </a:lnSpc>
              <a:spcBef>
                <a:spcPts val="500"/>
              </a:spcBef>
              <a:spcAft>
                <a:spcPts val="0"/>
              </a:spcAft>
              <a:buClr>
                <a:srgbClr val="888888"/>
              </a:buClr>
              <a:buSzPts val="1600"/>
              <a:buNone/>
              <a:defRPr sz="1600">
                <a:solidFill>
                  <a:srgbClr val="888888"/>
                </a:solidFill>
              </a:defRPr>
            </a:lvl7pPr>
            <a:lvl8pPr indent="-228600" lvl="7" marL="3657600" algn="l">
              <a:lnSpc>
                <a:spcPct val="90000"/>
              </a:lnSpc>
              <a:spcBef>
                <a:spcPts val="500"/>
              </a:spcBef>
              <a:spcAft>
                <a:spcPts val="0"/>
              </a:spcAft>
              <a:buClr>
                <a:srgbClr val="888888"/>
              </a:buClr>
              <a:buSzPts val="1600"/>
              <a:buNone/>
              <a:defRPr sz="1600">
                <a:solidFill>
                  <a:srgbClr val="888888"/>
                </a:solidFill>
              </a:defRPr>
            </a:lvl8pPr>
            <a:lvl9pPr indent="-228600" lvl="8" marL="4114800" algn="l">
              <a:lnSpc>
                <a:spcPct val="90000"/>
              </a:lnSpc>
              <a:spcBef>
                <a:spcPts val="500"/>
              </a:spcBef>
              <a:spcAft>
                <a:spcPts val="0"/>
              </a:spcAft>
              <a:buClr>
                <a:srgbClr val="888888"/>
              </a:buClr>
              <a:buSzPts val="1600"/>
              <a:buNone/>
              <a:defRPr sz="1600">
                <a:solidFill>
                  <a:srgbClr val="888888"/>
                </a:solidFill>
              </a:defRPr>
            </a:lvl9pPr>
          </a:lstStyle>
          <a:p/>
        </p:txBody>
      </p:sp>
      <p:sp>
        <p:nvSpPr>
          <p:cNvPr id="52" name="Google Shape;52;p27"/>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3" name="Google Shape;53;p27"/>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4" name="Google Shape;54;p27"/>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I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ntent" type="twoObj">
  <p:cSld name="TWO_OBJECTS">
    <p:spTree>
      <p:nvGrpSpPr>
        <p:cNvPr id="55" name="Shape 55"/>
        <p:cNvGrpSpPr/>
        <p:nvPr/>
      </p:nvGrpSpPr>
      <p:grpSpPr>
        <a:xfrm>
          <a:off x="0" y="0"/>
          <a:ext cx="0" cy="0"/>
          <a:chOff x="0" y="0"/>
          <a:chExt cx="0" cy="0"/>
        </a:xfrm>
      </p:grpSpPr>
      <p:sp>
        <p:nvSpPr>
          <p:cNvPr id="56" name="Google Shape;56;p28"/>
          <p:cNvSpPr/>
          <p:nvPr/>
        </p:nvSpPr>
        <p:spPr>
          <a:xfrm>
            <a:off x="838200" y="914400"/>
            <a:ext cx="6252882" cy="394447"/>
          </a:xfrm>
          <a:prstGeom prst="rect">
            <a:avLst/>
          </a:prstGeom>
          <a:solidFill>
            <a:srgbClr val="FCD3C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26724"/>
              </a:solidFill>
              <a:latin typeface="Calibri"/>
              <a:ea typeface="Calibri"/>
              <a:cs typeface="Calibri"/>
              <a:sym typeface="Calibri"/>
            </a:endParaRPr>
          </a:p>
        </p:txBody>
      </p:sp>
      <p:sp>
        <p:nvSpPr>
          <p:cNvPr id="57" name="Google Shape;57;p28"/>
          <p:cNvSpPr txBox="1"/>
          <p:nvPr>
            <p:ph type="title"/>
          </p:nvPr>
        </p:nvSpPr>
        <p:spPr>
          <a:xfrm>
            <a:off x="838200" y="681037"/>
            <a:ext cx="10515600" cy="741176"/>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58" name="Google Shape;58;p28"/>
          <p:cNvSpPr txBox="1"/>
          <p:nvPr>
            <p:ph idx="1" type="body"/>
          </p:nvPr>
        </p:nvSpPr>
        <p:spPr>
          <a:xfrm>
            <a:off x="838200" y="1592261"/>
            <a:ext cx="5181600" cy="4584701"/>
          </a:xfrm>
          <a:prstGeom prst="rect">
            <a:avLst/>
          </a:prstGeom>
          <a:noFill/>
          <a:ln>
            <a:noFill/>
          </a:ln>
        </p:spPr>
        <p:txBody>
          <a:bodyPr anchorCtr="0" anchor="t" bIns="45700" lIns="91425" spcFirstLastPara="1" rIns="91425" wrap="square" tIns="45700">
            <a:normAutofit/>
          </a:bodyPr>
          <a:lstStyle>
            <a:lvl1pPr indent="-228600" lvl="0" marL="457200" algn="l">
              <a:lnSpc>
                <a:spcPct val="110000"/>
              </a:lnSpc>
              <a:spcBef>
                <a:spcPts val="1000"/>
              </a:spcBef>
              <a:spcAft>
                <a:spcPts val="0"/>
              </a:spcAft>
              <a:buClr>
                <a:srgbClr val="595959"/>
              </a:buClr>
              <a:buSzPts val="1800"/>
              <a:buNone/>
              <a:defRPr/>
            </a:lvl1pPr>
            <a:lvl2pPr indent="-342900" lvl="1" marL="914400" algn="l">
              <a:lnSpc>
                <a:spcPct val="110000"/>
              </a:lnSpc>
              <a:spcBef>
                <a:spcPts val="500"/>
              </a:spcBef>
              <a:spcAft>
                <a:spcPts val="0"/>
              </a:spcAft>
              <a:buClr>
                <a:srgbClr val="595959"/>
              </a:buClr>
              <a:buSzPts val="1800"/>
              <a:buChar char="•"/>
              <a:defRPr/>
            </a:lvl2pPr>
            <a:lvl3pPr indent="-342900" lvl="2" marL="1371600" algn="l">
              <a:lnSpc>
                <a:spcPct val="110000"/>
              </a:lnSpc>
              <a:spcBef>
                <a:spcPts val="500"/>
              </a:spcBef>
              <a:spcAft>
                <a:spcPts val="0"/>
              </a:spcAft>
              <a:buClr>
                <a:srgbClr val="595959"/>
              </a:buClr>
              <a:buSzPts val="1800"/>
              <a:buChar char="•"/>
              <a:defRPr/>
            </a:lvl3pPr>
            <a:lvl4pPr indent="-342900" lvl="3" marL="1828800" algn="l">
              <a:lnSpc>
                <a:spcPct val="110000"/>
              </a:lnSpc>
              <a:spcBef>
                <a:spcPts val="500"/>
              </a:spcBef>
              <a:spcAft>
                <a:spcPts val="0"/>
              </a:spcAft>
              <a:buClr>
                <a:srgbClr val="595959"/>
              </a:buClr>
              <a:buSzPts val="1800"/>
              <a:buChar char="•"/>
              <a:defRPr/>
            </a:lvl4pPr>
            <a:lvl5pPr indent="-342900" lvl="4" marL="2286000" algn="l">
              <a:lnSpc>
                <a:spcPct val="110000"/>
              </a:lnSpc>
              <a:spcBef>
                <a:spcPts val="500"/>
              </a:spcBef>
              <a:spcAft>
                <a:spcPts val="0"/>
              </a:spcAft>
              <a:buClr>
                <a:srgbClr val="595959"/>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59" name="Google Shape;59;p28"/>
          <p:cNvSpPr txBox="1"/>
          <p:nvPr>
            <p:ph idx="2" type="body"/>
          </p:nvPr>
        </p:nvSpPr>
        <p:spPr>
          <a:xfrm>
            <a:off x="6172200" y="1592261"/>
            <a:ext cx="5181600" cy="4584701"/>
          </a:xfrm>
          <a:prstGeom prst="rect">
            <a:avLst/>
          </a:prstGeom>
          <a:noFill/>
          <a:ln>
            <a:noFill/>
          </a:ln>
        </p:spPr>
        <p:txBody>
          <a:bodyPr anchorCtr="0" anchor="t" bIns="45700" lIns="91425" spcFirstLastPara="1" rIns="91425" wrap="square" tIns="45700">
            <a:normAutofit/>
          </a:bodyPr>
          <a:lstStyle>
            <a:lvl1pPr indent="-228600" lvl="0" marL="457200" algn="l">
              <a:lnSpc>
                <a:spcPct val="110000"/>
              </a:lnSpc>
              <a:spcBef>
                <a:spcPts val="1000"/>
              </a:spcBef>
              <a:spcAft>
                <a:spcPts val="0"/>
              </a:spcAft>
              <a:buClr>
                <a:srgbClr val="595959"/>
              </a:buClr>
              <a:buSzPts val="1800"/>
              <a:buNone/>
              <a:defRPr/>
            </a:lvl1pPr>
            <a:lvl2pPr indent="-342900" lvl="1" marL="914400" algn="l">
              <a:lnSpc>
                <a:spcPct val="110000"/>
              </a:lnSpc>
              <a:spcBef>
                <a:spcPts val="500"/>
              </a:spcBef>
              <a:spcAft>
                <a:spcPts val="0"/>
              </a:spcAft>
              <a:buClr>
                <a:srgbClr val="595959"/>
              </a:buClr>
              <a:buSzPts val="1800"/>
              <a:buChar char="•"/>
              <a:defRPr/>
            </a:lvl2pPr>
            <a:lvl3pPr indent="-342900" lvl="2" marL="1371600" algn="l">
              <a:lnSpc>
                <a:spcPct val="110000"/>
              </a:lnSpc>
              <a:spcBef>
                <a:spcPts val="500"/>
              </a:spcBef>
              <a:spcAft>
                <a:spcPts val="0"/>
              </a:spcAft>
              <a:buClr>
                <a:srgbClr val="595959"/>
              </a:buClr>
              <a:buSzPts val="1800"/>
              <a:buChar char="•"/>
              <a:defRPr/>
            </a:lvl3pPr>
            <a:lvl4pPr indent="-342900" lvl="3" marL="1828800" algn="l">
              <a:lnSpc>
                <a:spcPct val="110000"/>
              </a:lnSpc>
              <a:spcBef>
                <a:spcPts val="500"/>
              </a:spcBef>
              <a:spcAft>
                <a:spcPts val="0"/>
              </a:spcAft>
              <a:buClr>
                <a:srgbClr val="595959"/>
              </a:buClr>
              <a:buSzPts val="1800"/>
              <a:buChar char="•"/>
              <a:defRPr/>
            </a:lvl4pPr>
            <a:lvl5pPr indent="-342900" lvl="4" marL="2286000" algn="l">
              <a:lnSpc>
                <a:spcPct val="110000"/>
              </a:lnSpc>
              <a:spcBef>
                <a:spcPts val="500"/>
              </a:spcBef>
              <a:spcAft>
                <a:spcPts val="0"/>
              </a:spcAft>
              <a:buClr>
                <a:srgbClr val="595959"/>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60" name="Google Shape;60;p28"/>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1" name="Google Shape;61;p28"/>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2" name="Google Shape;62;p28"/>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I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ison" type="twoTxTwoObj">
  <p:cSld name="TWO_OBJECTS_WITH_TEXT">
    <p:spTree>
      <p:nvGrpSpPr>
        <p:cNvPr id="63" name="Shape 63"/>
        <p:cNvGrpSpPr/>
        <p:nvPr/>
      </p:nvGrpSpPr>
      <p:grpSpPr>
        <a:xfrm>
          <a:off x="0" y="0"/>
          <a:ext cx="0" cy="0"/>
          <a:chOff x="0" y="0"/>
          <a:chExt cx="0" cy="0"/>
        </a:xfrm>
      </p:grpSpPr>
      <p:sp>
        <p:nvSpPr>
          <p:cNvPr id="64" name="Google Shape;64;p29"/>
          <p:cNvSpPr/>
          <p:nvPr/>
        </p:nvSpPr>
        <p:spPr>
          <a:xfrm>
            <a:off x="838200" y="914400"/>
            <a:ext cx="6252882" cy="394447"/>
          </a:xfrm>
          <a:prstGeom prst="rect">
            <a:avLst/>
          </a:prstGeom>
          <a:solidFill>
            <a:srgbClr val="FCD3C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26724"/>
              </a:solidFill>
              <a:latin typeface="Calibri"/>
              <a:ea typeface="Calibri"/>
              <a:cs typeface="Calibri"/>
              <a:sym typeface="Calibri"/>
            </a:endParaRPr>
          </a:p>
        </p:txBody>
      </p:sp>
      <p:sp>
        <p:nvSpPr>
          <p:cNvPr id="65" name="Google Shape;65;p29"/>
          <p:cNvSpPr txBox="1"/>
          <p:nvPr>
            <p:ph type="title"/>
          </p:nvPr>
        </p:nvSpPr>
        <p:spPr>
          <a:xfrm>
            <a:off x="839788" y="653784"/>
            <a:ext cx="10515600" cy="748245"/>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66" name="Google Shape;66;p29"/>
          <p:cNvSpPr txBox="1"/>
          <p:nvPr>
            <p:ph idx="1" type="body"/>
          </p:nvPr>
        </p:nvSpPr>
        <p:spPr>
          <a:xfrm>
            <a:off x="839788" y="1540248"/>
            <a:ext cx="5157787" cy="733425"/>
          </a:xfrm>
          <a:prstGeom prst="rect">
            <a:avLst/>
          </a:prstGeom>
          <a:noFill/>
          <a:ln>
            <a:noFill/>
          </a:ln>
        </p:spPr>
        <p:txBody>
          <a:bodyPr anchorCtr="0" anchor="b" bIns="45700" lIns="91425" spcFirstLastPara="1" rIns="91425" wrap="square" tIns="45700">
            <a:normAutofit/>
          </a:bodyPr>
          <a:lstStyle>
            <a:lvl1pPr indent="-228600" lvl="0" marL="457200" algn="l">
              <a:lnSpc>
                <a:spcPct val="110000"/>
              </a:lnSpc>
              <a:spcBef>
                <a:spcPts val="1000"/>
              </a:spcBef>
              <a:spcAft>
                <a:spcPts val="0"/>
              </a:spcAft>
              <a:buClr>
                <a:srgbClr val="F26724"/>
              </a:buClr>
              <a:buSzPts val="1800"/>
              <a:buNone/>
              <a:defRPr b="1" sz="1800">
                <a:solidFill>
                  <a:srgbClr val="F26724"/>
                </a:solidFill>
              </a:defRPr>
            </a:lvl1pPr>
            <a:lvl2pPr indent="-228600" lvl="1" marL="914400" algn="l">
              <a:lnSpc>
                <a:spcPct val="110000"/>
              </a:lnSpc>
              <a:spcBef>
                <a:spcPts val="500"/>
              </a:spcBef>
              <a:spcAft>
                <a:spcPts val="0"/>
              </a:spcAft>
              <a:buClr>
                <a:srgbClr val="595959"/>
              </a:buClr>
              <a:buSzPts val="2000"/>
              <a:buNone/>
              <a:defRPr b="1" sz="2000"/>
            </a:lvl2pPr>
            <a:lvl3pPr indent="-228600" lvl="2" marL="1371600" algn="l">
              <a:lnSpc>
                <a:spcPct val="110000"/>
              </a:lnSpc>
              <a:spcBef>
                <a:spcPts val="500"/>
              </a:spcBef>
              <a:spcAft>
                <a:spcPts val="0"/>
              </a:spcAft>
              <a:buClr>
                <a:srgbClr val="595959"/>
              </a:buClr>
              <a:buSzPts val="1800"/>
              <a:buNone/>
              <a:defRPr b="1" sz="1800"/>
            </a:lvl3pPr>
            <a:lvl4pPr indent="-228600" lvl="3" marL="1828800" algn="l">
              <a:lnSpc>
                <a:spcPct val="110000"/>
              </a:lnSpc>
              <a:spcBef>
                <a:spcPts val="500"/>
              </a:spcBef>
              <a:spcAft>
                <a:spcPts val="0"/>
              </a:spcAft>
              <a:buClr>
                <a:srgbClr val="595959"/>
              </a:buClr>
              <a:buSzPts val="1600"/>
              <a:buNone/>
              <a:defRPr b="1" sz="1600"/>
            </a:lvl4pPr>
            <a:lvl5pPr indent="-228600" lvl="4" marL="2286000" algn="l">
              <a:lnSpc>
                <a:spcPct val="110000"/>
              </a:lnSpc>
              <a:spcBef>
                <a:spcPts val="500"/>
              </a:spcBef>
              <a:spcAft>
                <a:spcPts val="0"/>
              </a:spcAft>
              <a:buClr>
                <a:srgbClr val="595959"/>
              </a:buClr>
              <a:buSzPts val="1600"/>
              <a:buNone/>
              <a:defRPr b="1" sz="1600"/>
            </a:lvl5pPr>
            <a:lvl6pPr indent="-228600" lvl="5" marL="2743200" algn="l">
              <a:lnSpc>
                <a:spcPct val="90000"/>
              </a:lnSpc>
              <a:spcBef>
                <a:spcPts val="500"/>
              </a:spcBef>
              <a:spcAft>
                <a:spcPts val="0"/>
              </a:spcAft>
              <a:buClr>
                <a:schemeClr val="dk1"/>
              </a:buClr>
              <a:buSzPts val="1600"/>
              <a:buNone/>
              <a:defRPr b="1" sz="1600"/>
            </a:lvl6pPr>
            <a:lvl7pPr indent="-228600" lvl="6" marL="3200400" algn="l">
              <a:lnSpc>
                <a:spcPct val="90000"/>
              </a:lnSpc>
              <a:spcBef>
                <a:spcPts val="500"/>
              </a:spcBef>
              <a:spcAft>
                <a:spcPts val="0"/>
              </a:spcAft>
              <a:buClr>
                <a:schemeClr val="dk1"/>
              </a:buClr>
              <a:buSzPts val="1600"/>
              <a:buNone/>
              <a:defRPr b="1" sz="1600"/>
            </a:lvl7pPr>
            <a:lvl8pPr indent="-228600" lvl="7" marL="3657600" algn="l">
              <a:lnSpc>
                <a:spcPct val="90000"/>
              </a:lnSpc>
              <a:spcBef>
                <a:spcPts val="500"/>
              </a:spcBef>
              <a:spcAft>
                <a:spcPts val="0"/>
              </a:spcAft>
              <a:buClr>
                <a:schemeClr val="dk1"/>
              </a:buClr>
              <a:buSzPts val="1600"/>
              <a:buNone/>
              <a:defRPr b="1" sz="1600"/>
            </a:lvl8pPr>
            <a:lvl9pPr indent="-228600" lvl="8" marL="4114800" algn="l">
              <a:lnSpc>
                <a:spcPct val="90000"/>
              </a:lnSpc>
              <a:spcBef>
                <a:spcPts val="500"/>
              </a:spcBef>
              <a:spcAft>
                <a:spcPts val="0"/>
              </a:spcAft>
              <a:buClr>
                <a:schemeClr val="dk1"/>
              </a:buClr>
              <a:buSzPts val="1600"/>
              <a:buNone/>
              <a:defRPr b="1" sz="1600"/>
            </a:lvl9pPr>
          </a:lstStyle>
          <a:p/>
        </p:txBody>
      </p:sp>
      <p:sp>
        <p:nvSpPr>
          <p:cNvPr id="67" name="Google Shape;67;p29"/>
          <p:cNvSpPr txBox="1"/>
          <p:nvPr>
            <p:ph idx="2" type="body"/>
          </p:nvPr>
        </p:nvSpPr>
        <p:spPr>
          <a:xfrm>
            <a:off x="839788" y="2411892"/>
            <a:ext cx="5157787" cy="3684588"/>
          </a:xfrm>
          <a:prstGeom prst="rect">
            <a:avLst/>
          </a:prstGeom>
          <a:noFill/>
          <a:ln>
            <a:noFill/>
          </a:ln>
        </p:spPr>
        <p:txBody>
          <a:bodyPr anchorCtr="0" anchor="t" bIns="45700" lIns="91425" spcFirstLastPara="1" rIns="91425" wrap="square" tIns="45700">
            <a:normAutofit/>
          </a:bodyPr>
          <a:lstStyle>
            <a:lvl1pPr indent="-228600" lvl="0" marL="457200" algn="l">
              <a:lnSpc>
                <a:spcPct val="110000"/>
              </a:lnSpc>
              <a:spcBef>
                <a:spcPts val="1000"/>
              </a:spcBef>
              <a:spcAft>
                <a:spcPts val="0"/>
              </a:spcAft>
              <a:buClr>
                <a:srgbClr val="595959"/>
              </a:buClr>
              <a:buSzPts val="1800"/>
              <a:buNone/>
              <a:defRPr/>
            </a:lvl1pPr>
            <a:lvl2pPr indent="-342900" lvl="1" marL="914400" algn="l">
              <a:lnSpc>
                <a:spcPct val="110000"/>
              </a:lnSpc>
              <a:spcBef>
                <a:spcPts val="500"/>
              </a:spcBef>
              <a:spcAft>
                <a:spcPts val="0"/>
              </a:spcAft>
              <a:buClr>
                <a:srgbClr val="595959"/>
              </a:buClr>
              <a:buSzPts val="1800"/>
              <a:buChar char="•"/>
              <a:defRPr/>
            </a:lvl2pPr>
            <a:lvl3pPr indent="-342900" lvl="2" marL="1371600" algn="l">
              <a:lnSpc>
                <a:spcPct val="110000"/>
              </a:lnSpc>
              <a:spcBef>
                <a:spcPts val="500"/>
              </a:spcBef>
              <a:spcAft>
                <a:spcPts val="0"/>
              </a:spcAft>
              <a:buClr>
                <a:srgbClr val="595959"/>
              </a:buClr>
              <a:buSzPts val="1800"/>
              <a:buChar char="•"/>
              <a:defRPr/>
            </a:lvl3pPr>
            <a:lvl4pPr indent="-342900" lvl="3" marL="1828800" algn="l">
              <a:lnSpc>
                <a:spcPct val="110000"/>
              </a:lnSpc>
              <a:spcBef>
                <a:spcPts val="500"/>
              </a:spcBef>
              <a:spcAft>
                <a:spcPts val="0"/>
              </a:spcAft>
              <a:buClr>
                <a:srgbClr val="595959"/>
              </a:buClr>
              <a:buSzPts val="1800"/>
              <a:buChar char="•"/>
              <a:defRPr/>
            </a:lvl4pPr>
            <a:lvl5pPr indent="-342900" lvl="4" marL="2286000" algn="l">
              <a:lnSpc>
                <a:spcPct val="110000"/>
              </a:lnSpc>
              <a:spcBef>
                <a:spcPts val="500"/>
              </a:spcBef>
              <a:spcAft>
                <a:spcPts val="0"/>
              </a:spcAft>
              <a:buClr>
                <a:srgbClr val="595959"/>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68" name="Google Shape;68;p29"/>
          <p:cNvSpPr txBox="1"/>
          <p:nvPr>
            <p:ph idx="3" type="body"/>
          </p:nvPr>
        </p:nvSpPr>
        <p:spPr>
          <a:xfrm>
            <a:off x="6172200" y="1540248"/>
            <a:ext cx="5183188" cy="733425"/>
          </a:xfrm>
          <a:prstGeom prst="rect">
            <a:avLst/>
          </a:prstGeom>
          <a:noFill/>
          <a:ln>
            <a:noFill/>
          </a:ln>
        </p:spPr>
        <p:txBody>
          <a:bodyPr anchorCtr="0" anchor="b" bIns="45700" lIns="91425" spcFirstLastPara="1" rIns="91425" wrap="square" tIns="45700">
            <a:normAutofit/>
          </a:bodyPr>
          <a:lstStyle>
            <a:lvl1pPr indent="-228600" lvl="0" marL="457200" algn="l">
              <a:lnSpc>
                <a:spcPct val="110000"/>
              </a:lnSpc>
              <a:spcBef>
                <a:spcPts val="1000"/>
              </a:spcBef>
              <a:spcAft>
                <a:spcPts val="0"/>
              </a:spcAft>
              <a:buClr>
                <a:srgbClr val="F26724"/>
              </a:buClr>
              <a:buSzPts val="1800"/>
              <a:buNone/>
              <a:defRPr b="1" sz="1800">
                <a:solidFill>
                  <a:srgbClr val="F26724"/>
                </a:solidFill>
              </a:defRPr>
            </a:lvl1pPr>
            <a:lvl2pPr indent="-228600" lvl="1" marL="914400" algn="l">
              <a:lnSpc>
                <a:spcPct val="110000"/>
              </a:lnSpc>
              <a:spcBef>
                <a:spcPts val="500"/>
              </a:spcBef>
              <a:spcAft>
                <a:spcPts val="0"/>
              </a:spcAft>
              <a:buClr>
                <a:srgbClr val="595959"/>
              </a:buClr>
              <a:buSzPts val="2000"/>
              <a:buNone/>
              <a:defRPr b="1" sz="2000"/>
            </a:lvl2pPr>
            <a:lvl3pPr indent="-228600" lvl="2" marL="1371600" algn="l">
              <a:lnSpc>
                <a:spcPct val="110000"/>
              </a:lnSpc>
              <a:spcBef>
                <a:spcPts val="500"/>
              </a:spcBef>
              <a:spcAft>
                <a:spcPts val="0"/>
              </a:spcAft>
              <a:buClr>
                <a:srgbClr val="595959"/>
              </a:buClr>
              <a:buSzPts val="1800"/>
              <a:buNone/>
              <a:defRPr b="1" sz="1800"/>
            </a:lvl3pPr>
            <a:lvl4pPr indent="-228600" lvl="3" marL="1828800" algn="l">
              <a:lnSpc>
                <a:spcPct val="110000"/>
              </a:lnSpc>
              <a:spcBef>
                <a:spcPts val="500"/>
              </a:spcBef>
              <a:spcAft>
                <a:spcPts val="0"/>
              </a:spcAft>
              <a:buClr>
                <a:srgbClr val="595959"/>
              </a:buClr>
              <a:buSzPts val="1600"/>
              <a:buNone/>
              <a:defRPr b="1" sz="1600"/>
            </a:lvl4pPr>
            <a:lvl5pPr indent="-228600" lvl="4" marL="2286000" algn="l">
              <a:lnSpc>
                <a:spcPct val="110000"/>
              </a:lnSpc>
              <a:spcBef>
                <a:spcPts val="500"/>
              </a:spcBef>
              <a:spcAft>
                <a:spcPts val="0"/>
              </a:spcAft>
              <a:buClr>
                <a:srgbClr val="595959"/>
              </a:buClr>
              <a:buSzPts val="1600"/>
              <a:buNone/>
              <a:defRPr b="1" sz="1600"/>
            </a:lvl5pPr>
            <a:lvl6pPr indent="-228600" lvl="5" marL="2743200" algn="l">
              <a:lnSpc>
                <a:spcPct val="90000"/>
              </a:lnSpc>
              <a:spcBef>
                <a:spcPts val="500"/>
              </a:spcBef>
              <a:spcAft>
                <a:spcPts val="0"/>
              </a:spcAft>
              <a:buClr>
                <a:schemeClr val="dk1"/>
              </a:buClr>
              <a:buSzPts val="1600"/>
              <a:buNone/>
              <a:defRPr b="1" sz="1600"/>
            </a:lvl6pPr>
            <a:lvl7pPr indent="-228600" lvl="6" marL="3200400" algn="l">
              <a:lnSpc>
                <a:spcPct val="90000"/>
              </a:lnSpc>
              <a:spcBef>
                <a:spcPts val="500"/>
              </a:spcBef>
              <a:spcAft>
                <a:spcPts val="0"/>
              </a:spcAft>
              <a:buClr>
                <a:schemeClr val="dk1"/>
              </a:buClr>
              <a:buSzPts val="1600"/>
              <a:buNone/>
              <a:defRPr b="1" sz="1600"/>
            </a:lvl7pPr>
            <a:lvl8pPr indent="-228600" lvl="7" marL="3657600" algn="l">
              <a:lnSpc>
                <a:spcPct val="90000"/>
              </a:lnSpc>
              <a:spcBef>
                <a:spcPts val="500"/>
              </a:spcBef>
              <a:spcAft>
                <a:spcPts val="0"/>
              </a:spcAft>
              <a:buClr>
                <a:schemeClr val="dk1"/>
              </a:buClr>
              <a:buSzPts val="1600"/>
              <a:buNone/>
              <a:defRPr b="1" sz="1600"/>
            </a:lvl8pPr>
            <a:lvl9pPr indent="-228600" lvl="8" marL="4114800" algn="l">
              <a:lnSpc>
                <a:spcPct val="90000"/>
              </a:lnSpc>
              <a:spcBef>
                <a:spcPts val="500"/>
              </a:spcBef>
              <a:spcAft>
                <a:spcPts val="0"/>
              </a:spcAft>
              <a:buClr>
                <a:schemeClr val="dk1"/>
              </a:buClr>
              <a:buSzPts val="1600"/>
              <a:buNone/>
              <a:defRPr b="1" sz="1600"/>
            </a:lvl9pPr>
          </a:lstStyle>
          <a:p/>
        </p:txBody>
      </p:sp>
      <p:sp>
        <p:nvSpPr>
          <p:cNvPr id="69" name="Google Shape;69;p29"/>
          <p:cNvSpPr txBox="1"/>
          <p:nvPr>
            <p:ph idx="4" type="body"/>
          </p:nvPr>
        </p:nvSpPr>
        <p:spPr>
          <a:xfrm>
            <a:off x="6172200" y="2411892"/>
            <a:ext cx="5183188" cy="3684588"/>
          </a:xfrm>
          <a:prstGeom prst="rect">
            <a:avLst/>
          </a:prstGeom>
          <a:noFill/>
          <a:ln>
            <a:noFill/>
          </a:ln>
        </p:spPr>
        <p:txBody>
          <a:bodyPr anchorCtr="0" anchor="t" bIns="45700" lIns="91425" spcFirstLastPara="1" rIns="91425" wrap="square" tIns="45700">
            <a:normAutofit/>
          </a:bodyPr>
          <a:lstStyle>
            <a:lvl1pPr indent="-228600" lvl="0" marL="457200" algn="l">
              <a:lnSpc>
                <a:spcPct val="110000"/>
              </a:lnSpc>
              <a:spcBef>
                <a:spcPts val="1000"/>
              </a:spcBef>
              <a:spcAft>
                <a:spcPts val="0"/>
              </a:spcAft>
              <a:buClr>
                <a:srgbClr val="595959"/>
              </a:buClr>
              <a:buSzPts val="1800"/>
              <a:buNone/>
              <a:defRPr/>
            </a:lvl1pPr>
            <a:lvl2pPr indent="-342900" lvl="1" marL="914400" algn="l">
              <a:lnSpc>
                <a:spcPct val="110000"/>
              </a:lnSpc>
              <a:spcBef>
                <a:spcPts val="500"/>
              </a:spcBef>
              <a:spcAft>
                <a:spcPts val="0"/>
              </a:spcAft>
              <a:buClr>
                <a:srgbClr val="595959"/>
              </a:buClr>
              <a:buSzPts val="1800"/>
              <a:buChar char="•"/>
              <a:defRPr/>
            </a:lvl2pPr>
            <a:lvl3pPr indent="-342900" lvl="2" marL="1371600" algn="l">
              <a:lnSpc>
                <a:spcPct val="110000"/>
              </a:lnSpc>
              <a:spcBef>
                <a:spcPts val="500"/>
              </a:spcBef>
              <a:spcAft>
                <a:spcPts val="0"/>
              </a:spcAft>
              <a:buClr>
                <a:srgbClr val="595959"/>
              </a:buClr>
              <a:buSzPts val="1800"/>
              <a:buChar char="•"/>
              <a:defRPr/>
            </a:lvl3pPr>
            <a:lvl4pPr indent="-342900" lvl="3" marL="1828800" algn="l">
              <a:lnSpc>
                <a:spcPct val="110000"/>
              </a:lnSpc>
              <a:spcBef>
                <a:spcPts val="500"/>
              </a:spcBef>
              <a:spcAft>
                <a:spcPts val="0"/>
              </a:spcAft>
              <a:buClr>
                <a:srgbClr val="595959"/>
              </a:buClr>
              <a:buSzPts val="1800"/>
              <a:buChar char="•"/>
              <a:defRPr/>
            </a:lvl4pPr>
            <a:lvl5pPr indent="-342900" lvl="4" marL="2286000" algn="l">
              <a:lnSpc>
                <a:spcPct val="110000"/>
              </a:lnSpc>
              <a:spcBef>
                <a:spcPts val="500"/>
              </a:spcBef>
              <a:spcAft>
                <a:spcPts val="0"/>
              </a:spcAft>
              <a:buClr>
                <a:srgbClr val="595959"/>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70" name="Google Shape;70;p29"/>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1" name="Google Shape;71;p29"/>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2" name="Google Shape;72;p29"/>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I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73" name="Shape 73"/>
        <p:cNvGrpSpPr/>
        <p:nvPr/>
      </p:nvGrpSpPr>
      <p:grpSpPr>
        <a:xfrm>
          <a:off x="0" y="0"/>
          <a:ext cx="0" cy="0"/>
          <a:chOff x="0" y="0"/>
          <a:chExt cx="0" cy="0"/>
        </a:xfrm>
      </p:grpSpPr>
      <p:sp>
        <p:nvSpPr>
          <p:cNvPr id="74" name="Google Shape;74;p30"/>
          <p:cNvSpPr txBox="1"/>
          <p:nvPr>
            <p:ph type="title"/>
          </p:nvPr>
        </p:nvSpPr>
        <p:spPr>
          <a:xfrm>
            <a:off x="838200" y="681037"/>
            <a:ext cx="10515600" cy="741176"/>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75" name="Google Shape;75;p30"/>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6" name="Google Shape;76;p30"/>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7" name="Google Shape;77;p30"/>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I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9" name="Shape 9"/>
        <p:cNvGrpSpPr/>
        <p:nvPr/>
      </p:nvGrpSpPr>
      <p:grpSpPr>
        <a:xfrm>
          <a:off x="0" y="0"/>
          <a:ext cx="0" cy="0"/>
          <a:chOff x="0" y="0"/>
          <a:chExt cx="0" cy="0"/>
        </a:xfrm>
      </p:grpSpPr>
      <p:sp>
        <p:nvSpPr>
          <p:cNvPr id="10" name="Google Shape;10;p21"/>
          <p:cNvSpPr txBox="1"/>
          <p:nvPr>
            <p:ph type="title"/>
          </p:nvPr>
        </p:nvSpPr>
        <p:spPr>
          <a:xfrm>
            <a:off x="838200" y="681037"/>
            <a:ext cx="10515600" cy="741176"/>
          </a:xfrm>
          <a:prstGeom prst="rect">
            <a:avLst/>
          </a:prstGeom>
          <a:noFill/>
          <a:ln>
            <a:noFill/>
          </a:ln>
        </p:spPr>
        <p:txBody>
          <a:bodyPr anchorCtr="0" anchor="ctr" bIns="45700" lIns="91425" spcFirstLastPara="1" rIns="91425" wrap="square" tIns="45700">
            <a:normAutofit/>
          </a:bodyPr>
          <a:lstStyle>
            <a:lvl1pPr lvl="0" marR="0" rtl="0" algn="l">
              <a:lnSpc>
                <a:spcPct val="90000"/>
              </a:lnSpc>
              <a:spcBef>
                <a:spcPts val="0"/>
              </a:spcBef>
              <a:spcAft>
                <a:spcPts val="0"/>
              </a:spcAft>
              <a:buClr>
                <a:schemeClr val="dk1"/>
              </a:buClr>
              <a:buSzPts val="3200"/>
              <a:buFont typeface="Lora"/>
              <a:buNone/>
              <a:defRPr b="0" i="0" sz="3200" u="none" cap="none" strike="noStrike">
                <a:solidFill>
                  <a:schemeClr val="dk1"/>
                </a:solidFill>
                <a:latin typeface="Lora"/>
                <a:ea typeface="Lora"/>
                <a:cs typeface="Lora"/>
                <a:sym typeface="Lora"/>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11" name="Google Shape;11;p21"/>
          <p:cNvSpPr txBox="1"/>
          <p:nvPr>
            <p:ph idx="1" type="body"/>
          </p:nvPr>
        </p:nvSpPr>
        <p:spPr>
          <a:xfrm>
            <a:off x="838200" y="1422213"/>
            <a:ext cx="10515600" cy="4754750"/>
          </a:xfrm>
          <a:prstGeom prst="rect">
            <a:avLst/>
          </a:prstGeom>
          <a:noFill/>
          <a:ln>
            <a:noFill/>
          </a:ln>
        </p:spPr>
        <p:txBody>
          <a:bodyPr anchorCtr="0" anchor="t" bIns="45700" lIns="91425" spcFirstLastPara="1" rIns="91425" wrap="square" tIns="45700">
            <a:normAutofit/>
          </a:bodyPr>
          <a:lstStyle>
            <a:lvl1pPr indent="-228600" lvl="0" marL="457200" marR="0" rtl="0" algn="l">
              <a:lnSpc>
                <a:spcPct val="110000"/>
              </a:lnSpc>
              <a:spcBef>
                <a:spcPts val="1000"/>
              </a:spcBef>
              <a:spcAft>
                <a:spcPts val="0"/>
              </a:spcAft>
              <a:buClr>
                <a:srgbClr val="595959"/>
              </a:buClr>
              <a:buSzPts val="1400"/>
              <a:buFont typeface="Arial"/>
              <a:buNone/>
              <a:defRPr b="0" i="0" sz="1400" u="none" cap="none" strike="noStrike">
                <a:solidFill>
                  <a:srgbClr val="595959"/>
                </a:solidFill>
                <a:latin typeface="Roboto Light"/>
                <a:ea typeface="Roboto Light"/>
                <a:cs typeface="Roboto Light"/>
                <a:sym typeface="Roboto Light"/>
              </a:defRPr>
            </a:lvl1pPr>
            <a:lvl2pPr indent="-317500" lvl="1" marL="914400" marR="0" rtl="0" algn="l">
              <a:lnSpc>
                <a:spcPct val="110000"/>
              </a:lnSpc>
              <a:spcBef>
                <a:spcPts val="500"/>
              </a:spcBef>
              <a:spcAft>
                <a:spcPts val="0"/>
              </a:spcAft>
              <a:buClr>
                <a:srgbClr val="595959"/>
              </a:buClr>
              <a:buSzPts val="1400"/>
              <a:buFont typeface="Arial"/>
              <a:buChar char="•"/>
              <a:defRPr b="0" i="0" sz="1400" u="none" cap="none" strike="noStrike">
                <a:solidFill>
                  <a:srgbClr val="595959"/>
                </a:solidFill>
                <a:latin typeface="Roboto Light"/>
                <a:ea typeface="Roboto Light"/>
                <a:cs typeface="Roboto Light"/>
                <a:sym typeface="Roboto Light"/>
              </a:defRPr>
            </a:lvl2pPr>
            <a:lvl3pPr indent="-317500" lvl="2" marL="1371600" marR="0" rtl="0" algn="l">
              <a:lnSpc>
                <a:spcPct val="110000"/>
              </a:lnSpc>
              <a:spcBef>
                <a:spcPts val="500"/>
              </a:spcBef>
              <a:spcAft>
                <a:spcPts val="0"/>
              </a:spcAft>
              <a:buClr>
                <a:srgbClr val="595959"/>
              </a:buClr>
              <a:buSzPts val="1400"/>
              <a:buFont typeface="Arial"/>
              <a:buChar char="•"/>
              <a:defRPr b="0" i="0" sz="1400" u="none" cap="none" strike="noStrike">
                <a:solidFill>
                  <a:srgbClr val="595959"/>
                </a:solidFill>
                <a:latin typeface="Roboto Light"/>
                <a:ea typeface="Roboto Light"/>
                <a:cs typeface="Roboto Light"/>
                <a:sym typeface="Roboto Light"/>
              </a:defRPr>
            </a:lvl3pPr>
            <a:lvl4pPr indent="-317500" lvl="3" marL="1828800" marR="0" rtl="0" algn="l">
              <a:lnSpc>
                <a:spcPct val="110000"/>
              </a:lnSpc>
              <a:spcBef>
                <a:spcPts val="500"/>
              </a:spcBef>
              <a:spcAft>
                <a:spcPts val="0"/>
              </a:spcAft>
              <a:buClr>
                <a:srgbClr val="595959"/>
              </a:buClr>
              <a:buSzPts val="1400"/>
              <a:buFont typeface="Arial"/>
              <a:buChar char="•"/>
              <a:defRPr b="0" i="0" sz="1400" u="none" cap="none" strike="noStrike">
                <a:solidFill>
                  <a:srgbClr val="595959"/>
                </a:solidFill>
                <a:latin typeface="Roboto Light"/>
                <a:ea typeface="Roboto Light"/>
                <a:cs typeface="Roboto Light"/>
                <a:sym typeface="Roboto Light"/>
              </a:defRPr>
            </a:lvl4pPr>
            <a:lvl5pPr indent="-317500" lvl="4" marL="2286000" marR="0" rtl="0" algn="l">
              <a:lnSpc>
                <a:spcPct val="110000"/>
              </a:lnSpc>
              <a:spcBef>
                <a:spcPts val="500"/>
              </a:spcBef>
              <a:spcAft>
                <a:spcPts val="0"/>
              </a:spcAft>
              <a:buClr>
                <a:srgbClr val="595959"/>
              </a:buClr>
              <a:buSzPts val="1400"/>
              <a:buFont typeface="Arial"/>
              <a:buChar char="•"/>
              <a:defRPr b="0" i="0" sz="1400" u="none" cap="none" strike="noStrike">
                <a:solidFill>
                  <a:srgbClr val="595959"/>
                </a:solidFill>
                <a:latin typeface="Roboto Light"/>
                <a:ea typeface="Roboto Light"/>
                <a:cs typeface="Roboto Light"/>
                <a:sym typeface="Roboto Light"/>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12" name="Google Shape;12;p21"/>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marR="0" rtl="0" algn="l">
              <a:spcBef>
                <a:spcPts val="0"/>
              </a:spcBef>
              <a:spcAft>
                <a:spcPts val="0"/>
              </a:spcAft>
              <a:buSzPts val="1400"/>
              <a:buNone/>
              <a:defRPr b="0" i="0" sz="1100" u="none" cap="none" strike="noStrike">
                <a:solidFill>
                  <a:srgbClr val="888888"/>
                </a:solidFill>
                <a:latin typeface="Roboto Light"/>
                <a:ea typeface="Roboto Light"/>
                <a:cs typeface="Roboto Light"/>
                <a:sym typeface="Roboto Light"/>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13" name="Google Shape;13;p21"/>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marR="0" rtl="0" algn="ctr">
              <a:spcBef>
                <a:spcPts val="0"/>
              </a:spcBef>
              <a:spcAft>
                <a:spcPts val="0"/>
              </a:spcAft>
              <a:buSzPts val="1400"/>
              <a:buNone/>
              <a:defRPr b="0" i="0" sz="1100" u="none" cap="none" strike="noStrike">
                <a:solidFill>
                  <a:srgbClr val="888888"/>
                </a:solidFill>
                <a:latin typeface="Roboto Light"/>
                <a:ea typeface="Roboto Light"/>
                <a:cs typeface="Roboto Light"/>
                <a:sym typeface="Roboto Light"/>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14" name="Google Shape;14;p21"/>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b="0" i="0" sz="1100" u="none" cap="none" strike="noStrike">
                <a:solidFill>
                  <a:srgbClr val="888888"/>
                </a:solidFill>
                <a:latin typeface="Roboto Light"/>
                <a:ea typeface="Roboto Light"/>
                <a:cs typeface="Roboto Light"/>
                <a:sym typeface="Roboto Light"/>
              </a:defRPr>
            </a:lvl1pPr>
            <a:lvl2pPr indent="0" lvl="1" marL="0" marR="0" rtl="0" algn="r">
              <a:spcBef>
                <a:spcPts val="0"/>
              </a:spcBef>
              <a:buNone/>
              <a:defRPr b="0" i="0" sz="1100" u="none" cap="none" strike="noStrike">
                <a:solidFill>
                  <a:srgbClr val="888888"/>
                </a:solidFill>
                <a:latin typeface="Roboto Light"/>
                <a:ea typeface="Roboto Light"/>
                <a:cs typeface="Roboto Light"/>
                <a:sym typeface="Roboto Light"/>
              </a:defRPr>
            </a:lvl2pPr>
            <a:lvl3pPr indent="0" lvl="2" marL="0" marR="0" rtl="0" algn="r">
              <a:spcBef>
                <a:spcPts val="0"/>
              </a:spcBef>
              <a:buNone/>
              <a:defRPr b="0" i="0" sz="1100" u="none" cap="none" strike="noStrike">
                <a:solidFill>
                  <a:srgbClr val="888888"/>
                </a:solidFill>
                <a:latin typeface="Roboto Light"/>
                <a:ea typeface="Roboto Light"/>
                <a:cs typeface="Roboto Light"/>
                <a:sym typeface="Roboto Light"/>
              </a:defRPr>
            </a:lvl3pPr>
            <a:lvl4pPr indent="0" lvl="3" marL="0" marR="0" rtl="0" algn="r">
              <a:spcBef>
                <a:spcPts val="0"/>
              </a:spcBef>
              <a:buNone/>
              <a:defRPr b="0" i="0" sz="1100" u="none" cap="none" strike="noStrike">
                <a:solidFill>
                  <a:srgbClr val="888888"/>
                </a:solidFill>
                <a:latin typeface="Roboto Light"/>
                <a:ea typeface="Roboto Light"/>
                <a:cs typeface="Roboto Light"/>
                <a:sym typeface="Roboto Light"/>
              </a:defRPr>
            </a:lvl4pPr>
            <a:lvl5pPr indent="0" lvl="4" marL="0" marR="0" rtl="0" algn="r">
              <a:spcBef>
                <a:spcPts val="0"/>
              </a:spcBef>
              <a:buNone/>
              <a:defRPr b="0" i="0" sz="1100" u="none" cap="none" strike="noStrike">
                <a:solidFill>
                  <a:srgbClr val="888888"/>
                </a:solidFill>
                <a:latin typeface="Roboto Light"/>
                <a:ea typeface="Roboto Light"/>
                <a:cs typeface="Roboto Light"/>
                <a:sym typeface="Roboto Light"/>
              </a:defRPr>
            </a:lvl5pPr>
            <a:lvl6pPr indent="0" lvl="5" marL="0" marR="0" rtl="0" algn="r">
              <a:spcBef>
                <a:spcPts val="0"/>
              </a:spcBef>
              <a:buNone/>
              <a:defRPr b="0" i="0" sz="1100" u="none" cap="none" strike="noStrike">
                <a:solidFill>
                  <a:srgbClr val="888888"/>
                </a:solidFill>
                <a:latin typeface="Roboto Light"/>
                <a:ea typeface="Roboto Light"/>
                <a:cs typeface="Roboto Light"/>
                <a:sym typeface="Roboto Light"/>
              </a:defRPr>
            </a:lvl6pPr>
            <a:lvl7pPr indent="0" lvl="6" marL="0" marR="0" rtl="0" algn="r">
              <a:spcBef>
                <a:spcPts val="0"/>
              </a:spcBef>
              <a:buNone/>
              <a:defRPr b="0" i="0" sz="1100" u="none" cap="none" strike="noStrike">
                <a:solidFill>
                  <a:srgbClr val="888888"/>
                </a:solidFill>
                <a:latin typeface="Roboto Light"/>
                <a:ea typeface="Roboto Light"/>
                <a:cs typeface="Roboto Light"/>
                <a:sym typeface="Roboto Light"/>
              </a:defRPr>
            </a:lvl7pPr>
            <a:lvl8pPr indent="0" lvl="7" marL="0" marR="0" rtl="0" algn="r">
              <a:spcBef>
                <a:spcPts val="0"/>
              </a:spcBef>
              <a:buNone/>
              <a:defRPr b="0" i="0" sz="1100" u="none" cap="none" strike="noStrike">
                <a:solidFill>
                  <a:srgbClr val="888888"/>
                </a:solidFill>
                <a:latin typeface="Roboto Light"/>
                <a:ea typeface="Roboto Light"/>
                <a:cs typeface="Roboto Light"/>
                <a:sym typeface="Roboto Light"/>
              </a:defRPr>
            </a:lvl8pPr>
            <a:lvl9pPr indent="0" lvl="8" marL="0" marR="0" rtl="0" algn="r">
              <a:spcBef>
                <a:spcPts val="0"/>
              </a:spcBef>
              <a:buNone/>
              <a:defRPr b="0" i="0" sz="1100" u="none" cap="none" strike="noStrike">
                <a:solidFill>
                  <a:srgbClr val="888888"/>
                </a:solidFill>
                <a:latin typeface="Roboto Light"/>
                <a:ea typeface="Roboto Light"/>
                <a:cs typeface="Roboto Light"/>
                <a:sym typeface="Roboto Light"/>
              </a:defRPr>
            </a:lvl9pPr>
          </a:lstStyle>
          <a:p>
            <a:pPr indent="0" lvl="0" marL="0" rtl="0" algn="r">
              <a:spcBef>
                <a:spcPts val="0"/>
              </a:spcBef>
              <a:spcAft>
                <a:spcPts val="0"/>
              </a:spcAft>
              <a:buNone/>
            </a:pPr>
            <a:fld id="{00000000-1234-1234-1234-123412341234}" type="slidenum">
              <a:rPr lang="en-IN"/>
              <a:t>‹#›</a:t>
            </a:fld>
            <a:endParaRPr/>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 Id="rId3" Type="http://schemas.openxmlformats.org/officeDocument/2006/relationships/image" Target="../media/image8.png"/><Relationship Id="rId4" Type="http://schemas.openxmlformats.org/officeDocument/2006/relationships/image" Target="../media/image3.jpg"/><Relationship Id="rId5" Type="http://schemas.openxmlformats.org/officeDocument/2006/relationships/image" Target="../media/image6.jp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 Id="rId3" Type="http://schemas.openxmlformats.org/officeDocument/2006/relationships/image" Target="../media/image10.jp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 Id="rId3" Type="http://schemas.openxmlformats.org/officeDocument/2006/relationships/image" Target="../media/image2.png"/><Relationship Id="rId4" Type="http://schemas.openxmlformats.org/officeDocument/2006/relationships/image" Target="../media/image9.jpg"/><Relationship Id="rId5" Type="http://schemas.openxmlformats.org/officeDocument/2006/relationships/image" Target="../media/image5.jpg"/><Relationship Id="rId6" Type="http://schemas.openxmlformats.org/officeDocument/2006/relationships/image" Target="../media/image4.jp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xml"/><Relationship Id="rId3" Type="http://schemas.openxmlformats.org/officeDocument/2006/relationships/image" Target="../media/image1.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image" Target="../media/image14.jpg"/><Relationship Id="rId4" Type="http://schemas.openxmlformats.org/officeDocument/2006/relationships/image" Target="../media/image7.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8" name="Shape 108"/>
        <p:cNvGrpSpPr/>
        <p:nvPr/>
      </p:nvGrpSpPr>
      <p:grpSpPr>
        <a:xfrm>
          <a:off x="0" y="0"/>
          <a:ext cx="0" cy="0"/>
          <a:chOff x="0" y="0"/>
          <a:chExt cx="0" cy="0"/>
        </a:xfrm>
      </p:grpSpPr>
      <p:pic>
        <p:nvPicPr>
          <p:cNvPr id="109" name="Google Shape;109;p1"/>
          <p:cNvPicPr preferRelativeResize="0"/>
          <p:nvPr/>
        </p:nvPicPr>
        <p:blipFill rotWithShape="1">
          <a:blip r:embed="rId3">
            <a:alphaModFix/>
          </a:blip>
          <a:srcRect b="0" l="0" r="0" t="0"/>
          <a:stretch/>
        </p:blipFill>
        <p:spPr>
          <a:xfrm>
            <a:off x="413786" y="1595595"/>
            <a:ext cx="4466105" cy="1122054"/>
          </a:xfrm>
          <a:prstGeom prst="rect">
            <a:avLst/>
          </a:prstGeom>
          <a:noFill/>
          <a:ln>
            <a:noFill/>
          </a:ln>
        </p:spPr>
      </p:pic>
      <p:sp>
        <p:nvSpPr>
          <p:cNvPr id="110" name="Google Shape;110;p1"/>
          <p:cNvSpPr txBox="1"/>
          <p:nvPr/>
        </p:nvSpPr>
        <p:spPr>
          <a:xfrm>
            <a:off x="669601" y="4187158"/>
            <a:ext cx="10882577" cy="1754326"/>
          </a:xfrm>
          <a:prstGeom prst="rect">
            <a:avLst/>
          </a:prstGeom>
          <a:solidFill>
            <a:srgbClr val="F7CAAC"/>
          </a:solidFill>
          <a:ln>
            <a:noFill/>
          </a:ln>
        </p:spPr>
        <p:txBody>
          <a:bodyPr anchorCtr="0" anchor="ctr" bIns="45700" lIns="91425" spcFirstLastPara="1" rIns="91425" wrap="square" tIns="45700">
            <a:spAutoFit/>
          </a:bodyPr>
          <a:lstStyle/>
          <a:p>
            <a:pPr indent="0" lvl="0" marL="0" marR="0" rtl="0" algn="l">
              <a:lnSpc>
                <a:spcPct val="150000"/>
              </a:lnSpc>
              <a:spcBef>
                <a:spcPts val="0"/>
              </a:spcBef>
              <a:spcAft>
                <a:spcPts val="0"/>
              </a:spcAft>
              <a:buNone/>
            </a:pPr>
            <a:r>
              <a:rPr b="1" i="0" lang="en-IN" sz="1800" u="none" cap="none" strike="noStrike">
                <a:solidFill>
                  <a:srgbClr val="262626"/>
                </a:solidFill>
                <a:latin typeface="Roboto Light"/>
                <a:ea typeface="Roboto Light"/>
                <a:cs typeface="Roboto Light"/>
                <a:sym typeface="Roboto Light"/>
              </a:rPr>
              <a:t>Class: </a:t>
            </a:r>
            <a:r>
              <a:rPr b="0" i="0" lang="en-IN" sz="1800" u="none" cap="none" strike="noStrike">
                <a:solidFill>
                  <a:srgbClr val="262626"/>
                </a:solidFill>
                <a:latin typeface="Roboto Light"/>
                <a:ea typeface="Roboto Light"/>
                <a:cs typeface="Roboto Light"/>
                <a:sym typeface="Roboto Light"/>
              </a:rPr>
              <a:t>MSc</a:t>
            </a:r>
            <a:endParaRPr b="0" i="0" sz="1800" u="none" cap="none" strike="noStrike">
              <a:solidFill>
                <a:srgbClr val="262626"/>
              </a:solidFill>
              <a:latin typeface="Roboto Light"/>
              <a:ea typeface="Roboto Light"/>
              <a:cs typeface="Roboto Light"/>
              <a:sym typeface="Roboto Light"/>
            </a:endParaRPr>
          </a:p>
          <a:p>
            <a:pPr indent="0" lvl="0" marL="0" marR="0" rtl="0" algn="l">
              <a:lnSpc>
                <a:spcPct val="150000"/>
              </a:lnSpc>
              <a:spcBef>
                <a:spcPts val="0"/>
              </a:spcBef>
              <a:spcAft>
                <a:spcPts val="0"/>
              </a:spcAft>
              <a:buNone/>
            </a:pPr>
            <a:r>
              <a:rPr b="1" i="0" lang="en-IN" sz="1800" u="none" cap="none" strike="noStrike">
                <a:solidFill>
                  <a:srgbClr val="262626"/>
                </a:solidFill>
                <a:latin typeface="Roboto Light"/>
                <a:ea typeface="Roboto Light"/>
                <a:cs typeface="Roboto Light"/>
                <a:sym typeface="Roboto Light"/>
              </a:rPr>
              <a:t>Subject : </a:t>
            </a:r>
            <a:r>
              <a:rPr b="0" i="0" lang="en-IN" sz="1800" u="none" cap="none" strike="noStrike">
                <a:solidFill>
                  <a:schemeClr val="dk1"/>
                </a:solidFill>
                <a:latin typeface="Roboto Light"/>
                <a:ea typeface="Roboto Light"/>
                <a:cs typeface="Roboto Light"/>
                <a:sym typeface="Roboto Light"/>
              </a:rPr>
              <a:t>Application of IT- Basics and Advance Excel</a:t>
            </a:r>
            <a:r>
              <a:rPr b="0" i="0" lang="en-IN" sz="1800" u="none" cap="none" strike="noStrike">
                <a:solidFill>
                  <a:srgbClr val="262626"/>
                </a:solidFill>
                <a:latin typeface="Roboto Light"/>
                <a:ea typeface="Roboto Light"/>
                <a:cs typeface="Roboto Light"/>
                <a:sym typeface="Roboto Light"/>
              </a:rPr>
              <a:t> </a:t>
            </a:r>
            <a:endParaRPr b="0" i="0" sz="1800" u="none" cap="none" strike="noStrike">
              <a:solidFill>
                <a:srgbClr val="262626"/>
              </a:solidFill>
              <a:latin typeface="Roboto Light"/>
              <a:ea typeface="Roboto Light"/>
              <a:cs typeface="Roboto Light"/>
              <a:sym typeface="Roboto Light"/>
            </a:endParaRPr>
          </a:p>
          <a:p>
            <a:pPr indent="0" lvl="0" marL="0" marR="0" rtl="0" algn="l">
              <a:lnSpc>
                <a:spcPct val="150000"/>
              </a:lnSpc>
              <a:spcBef>
                <a:spcPts val="0"/>
              </a:spcBef>
              <a:spcAft>
                <a:spcPts val="0"/>
              </a:spcAft>
              <a:buNone/>
            </a:pPr>
            <a:r>
              <a:rPr b="1" i="0" lang="en-IN" sz="1800" u="none" cap="none" strike="noStrike">
                <a:solidFill>
                  <a:srgbClr val="262626"/>
                </a:solidFill>
                <a:latin typeface="Roboto Light"/>
                <a:ea typeface="Roboto Light"/>
                <a:cs typeface="Roboto Light"/>
                <a:sym typeface="Roboto Light"/>
              </a:rPr>
              <a:t>Chapter: </a:t>
            </a:r>
            <a:r>
              <a:rPr b="0" i="0" lang="en-IN" sz="1800" u="none" cap="none" strike="noStrike">
                <a:solidFill>
                  <a:srgbClr val="262626"/>
                </a:solidFill>
                <a:latin typeface="Roboto Light"/>
                <a:ea typeface="Roboto Light"/>
                <a:cs typeface="Roboto Light"/>
                <a:sym typeface="Roboto Light"/>
              </a:rPr>
              <a:t>Unit 1 Chapter 2</a:t>
            </a:r>
            <a:endParaRPr b="0" i="0" sz="1800" u="none" cap="none" strike="noStrike">
              <a:solidFill>
                <a:srgbClr val="262626"/>
              </a:solidFill>
              <a:latin typeface="Roboto Light"/>
              <a:ea typeface="Roboto Light"/>
              <a:cs typeface="Roboto Light"/>
              <a:sym typeface="Roboto Light"/>
            </a:endParaRPr>
          </a:p>
          <a:p>
            <a:pPr indent="0" lvl="0" marL="0" marR="0" rtl="0" algn="l">
              <a:lnSpc>
                <a:spcPct val="150000"/>
              </a:lnSpc>
              <a:spcBef>
                <a:spcPts val="0"/>
              </a:spcBef>
              <a:spcAft>
                <a:spcPts val="0"/>
              </a:spcAft>
              <a:buNone/>
            </a:pPr>
            <a:r>
              <a:rPr b="1" i="0" lang="en-IN" sz="1800" u="none" cap="none" strike="noStrike">
                <a:solidFill>
                  <a:srgbClr val="262626"/>
                </a:solidFill>
                <a:latin typeface="Roboto Light"/>
                <a:ea typeface="Roboto Light"/>
                <a:cs typeface="Roboto Light"/>
                <a:sym typeface="Roboto Light"/>
              </a:rPr>
              <a:t>Chapter Name: </a:t>
            </a:r>
            <a:r>
              <a:rPr b="0" i="0" lang="en-IN" sz="1800" u="none" cap="none" strike="noStrike">
                <a:solidFill>
                  <a:srgbClr val="262626"/>
                </a:solidFill>
                <a:latin typeface="Roboto Light"/>
                <a:ea typeface="Roboto Light"/>
                <a:cs typeface="Roboto Light"/>
                <a:sym typeface="Roboto Light"/>
              </a:rPr>
              <a:t>Entering, Editing and Managing Data</a:t>
            </a:r>
            <a:endParaRPr/>
          </a:p>
        </p:txBody>
      </p:sp>
      <p:sp>
        <p:nvSpPr>
          <p:cNvPr id="111" name="Google Shape;111;p1"/>
          <p:cNvSpPr txBox="1"/>
          <p:nvPr/>
        </p:nvSpPr>
        <p:spPr>
          <a:xfrm>
            <a:off x="669601" y="3599717"/>
            <a:ext cx="10882577" cy="400110"/>
          </a:xfrm>
          <a:prstGeom prst="rect">
            <a:avLst/>
          </a:prstGeom>
          <a:solidFill>
            <a:srgbClr val="F2F2F2"/>
          </a:solidFill>
          <a:ln>
            <a:noFill/>
          </a:ln>
        </p:spPr>
        <p:txBody>
          <a:bodyPr anchorCtr="0" anchor="t" bIns="45700" lIns="91425" spcFirstLastPara="1" rIns="91425" wrap="square" tIns="45700">
            <a:spAutoFit/>
          </a:bodyPr>
          <a:lstStyle/>
          <a:p>
            <a:pPr indent="0" lvl="0" marL="0" marR="0" rtl="0" algn="l">
              <a:spcBef>
                <a:spcPts val="0"/>
              </a:spcBef>
              <a:spcAft>
                <a:spcPts val="0"/>
              </a:spcAft>
              <a:buNone/>
            </a:pPr>
            <a:r>
              <a:t/>
            </a:r>
            <a:endParaRPr b="1" sz="2000" u="sng">
              <a:solidFill>
                <a:schemeClr val="dk1"/>
              </a:solidFill>
              <a:latin typeface="Roboto Light"/>
              <a:ea typeface="Roboto Light"/>
              <a:cs typeface="Roboto Light"/>
              <a:sym typeface="Roboto Light"/>
            </a:endParaRPr>
          </a:p>
        </p:txBody>
      </p:sp>
      <p:sp>
        <p:nvSpPr>
          <p:cNvPr id="112" name="Google Shape;112;p1"/>
          <p:cNvSpPr txBox="1"/>
          <p:nvPr>
            <p:ph idx="4294967295"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IN"/>
              <a:t>‹#›</a:t>
            </a:fld>
            <a:endParaRPr/>
          </a:p>
        </p:txBody>
      </p:sp>
    </p:spTree>
  </p:cSld>
  <p:clrMapOvr>
    <a:masterClrMapping/>
  </p:clrMapOvr>
  <mc:AlternateContent>
    <mc:Choice Requires="p14">
      <p:transition spd="slow" p14:dur="700">
        <p:fade/>
      </p:transition>
    </mc:Choice>
    <mc:Fallback>
      <p:transition spd="slow">
        <p:fade/>
      </p:transition>
    </mc:Fallback>
  </mc:AlternateContent>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9" name="Shape 189"/>
        <p:cNvGrpSpPr/>
        <p:nvPr/>
      </p:nvGrpSpPr>
      <p:grpSpPr>
        <a:xfrm>
          <a:off x="0" y="0"/>
          <a:ext cx="0" cy="0"/>
          <a:chOff x="0" y="0"/>
          <a:chExt cx="0" cy="0"/>
        </a:xfrm>
      </p:grpSpPr>
      <p:sp>
        <p:nvSpPr>
          <p:cNvPr id="190" name="Google Shape;190;p10"/>
          <p:cNvSpPr/>
          <p:nvPr/>
        </p:nvSpPr>
        <p:spPr>
          <a:xfrm>
            <a:off x="838201" y="681038"/>
            <a:ext cx="2270760" cy="627810"/>
          </a:xfrm>
          <a:prstGeom prst="rect">
            <a:avLst/>
          </a:prstGeom>
          <a:solidFill>
            <a:srgbClr val="FCD3C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26724"/>
              </a:solidFill>
              <a:latin typeface="Calibri"/>
              <a:ea typeface="Calibri"/>
              <a:cs typeface="Calibri"/>
              <a:sym typeface="Calibri"/>
            </a:endParaRPr>
          </a:p>
        </p:txBody>
      </p:sp>
      <p:sp>
        <p:nvSpPr>
          <p:cNvPr id="191" name="Google Shape;191;p10"/>
          <p:cNvSpPr txBox="1"/>
          <p:nvPr>
            <p:ph type="title"/>
          </p:nvPr>
        </p:nvSpPr>
        <p:spPr>
          <a:xfrm flipH="1">
            <a:off x="835251" y="681038"/>
            <a:ext cx="4118732" cy="678449"/>
          </a:xfrm>
          <a:prstGeom prst="rect">
            <a:avLst/>
          </a:prstGeom>
          <a:solidFill>
            <a:srgbClr val="FCD3C2"/>
          </a:solidFill>
          <a:ln>
            <a:noFill/>
          </a:ln>
        </p:spPr>
        <p:txBody>
          <a:bodyPr anchorCtr="0" anchor="ctr" bIns="45700" lIns="91425" spcFirstLastPara="1" rIns="91425" wrap="square" tIns="45700">
            <a:normAutofit fontScale="90000"/>
          </a:bodyPr>
          <a:lstStyle/>
          <a:p>
            <a:pPr indent="0" lvl="0" marL="0" rtl="0" algn="l">
              <a:lnSpc>
                <a:spcPct val="90000"/>
              </a:lnSpc>
              <a:spcBef>
                <a:spcPts val="0"/>
              </a:spcBef>
              <a:spcAft>
                <a:spcPts val="0"/>
              </a:spcAft>
              <a:buClr>
                <a:schemeClr val="dk1"/>
              </a:buClr>
              <a:buSzPct val="100000"/>
              <a:buFont typeface="Quattrocento Sans"/>
              <a:buNone/>
            </a:pPr>
            <a:r>
              <a:rPr b="1" i="1" lang="en-IN" sz="4400">
                <a:latin typeface="Quattrocento Sans"/>
                <a:ea typeface="Quattrocento Sans"/>
                <a:cs typeface="Quattrocento Sans"/>
                <a:sym typeface="Quattrocento Sans"/>
              </a:rPr>
              <a:t>Range Names</a:t>
            </a:r>
            <a:endParaRPr b="1" i="1" sz="4400">
              <a:latin typeface="Quattrocento Sans"/>
              <a:ea typeface="Quattrocento Sans"/>
              <a:cs typeface="Quattrocento Sans"/>
              <a:sym typeface="Quattrocento Sans"/>
            </a:endParaRPr>
          </a:p>
        </p:txBody>
      </p:sp>
      <p:sp>
        <p:nvSpPr>
          <p:cNvPr descr="Image result for vectors" id="192" name="Google Shape;192;p10"/>
          <p:cNvSpPr/>
          <p:nvPr/>
        </p:nvSpPr>
        <p:spPr>
          <a:xfrm>
            <a:off x="155575" y="-144463"/>
            <a:ext cx="304800" cy="30480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93" name="Google Shape;193;p10"/>
          <p:cNvSpPr txBox="1"/>
          <p:nvPr>
            <p:ph idx="1" type="body"/>
          </p:nvPr>
        </p:nvSpPr>
        <p:spPr>
          <a:xfrm>
            <a:off x="1285875" y="551374"/>
            <a:ext cx="45719" cy="45719"/>
          </a:xfrm>
          <a:prstGeom prst="rect">
            <a:avLst/>
          </a:prstGeom>
          <a:noFill/>
          <a:ln>
            <a:noFill/>
          </a:ln>
        </p:spPr>
        <p:txBody>
          <a:bodyPr anchorCtr="0" anchor="t" bIns="45700" lIns="91425" spcFirstLastPara="1" rIns="91425" wrap="square" tIns="45700">
            <a:normAutofit fontScale="25000" lnSpcReduction="20000"/>
          </a:bodyPr>
          <a:lstStyle/>
          <a:p>
            <a:pPr indent="0" lvl="0" marL="12700" rtl="0" algn="l">
              <a:lnSpc>
                <a:spcPct val="100000"/>
              </a:lnSpc>
              <a:spcBef>
                <a:spcPts val="0"/>
              </a:spcBef>
              <a:spcAft>
                <a:spcPts val="0"/>
              </a:spcAft>
              <a:buClr>
                <a:schemeClr val="dk1"/>
              </a:buClr>
              <a:buSzPct val="100000"/>
              <a:buNone/>
            </a:pPr>
            <a:r>
              <a:rPr lang="en-IN" sz="800">
                <a:solidFill>
                  <a:schemeClr val="dk1"/>
                </a:solidFill>
                <a:latin typeface="Quattrocento Sans"/>
                <a:ea typeface="Quattrocento Sans"/>
                <a:cs typeface="Quattrocento Sans"/>
                <a:sym typeface="Quattrocento Sans"/>
              </a:rPr>
              <a:t>.</a:t>
            </a:r>
            <a:endParaRPr/>
          </a:p>
        </p:txBody>
      </p:sp>
      <p:sp>
        <p:nvSpPr>
          <p:cNvPr id="194" name="Google Shape;194;p10"/>
          <p:cNvSpPr txBox="1"/>
          <p:nvPr/>
        </p:nvSpPr>
        <p:spPr>
          <a:xfrm>
            <a:off x="838201" y="1888622"/>
            <a:ext cx="10267334" cy="2164695"/>
          </a:xfrm>
          <a:prstGeom prst="rect">
            <a:avLst/>
          </a:prstGeom>
          <a:noFill/>
          <a:ln>
            <a:noFill/>
          </a:ln>
        </p:spPr>
        <p:txBody>
          <a:bodyPr anchorCtr="0" anchor="t" bIns="45700" lIns="91425" spcFirstLastPara="1" rIns="91425" wrap="square" tIns="45700">
            <a:spAutoFit/>
          </a:bodyPr>
          <a:lstStyle/>
          <a:p>
            <a:pPr indent="0" lvl="0" marL="12700" marR="0" rtl="0" algn="l">
              <a:lnSpc>
                <a:spcPct val="100000"/>
              </a:lnSpc>
              <a:spcBef>
                <a:spcPts val="0"/>
              </a:spcBef>
              <a:spcAft>
                <a:spcPts val="0"/>
              </a:spcAft>
              <a:buNone/>
            </a:pPr>
            <a:r>
              <a:rPr b="1" i="1" lang="en-IN" sz="2400">
                <a:solidFill>
                  <a:schemeClr val="dk1"/>
                </a:solidFill>
                <a:latin typeface="Quattrocento Sans"/>
                <a:ea typeface="Quattrocento Sans"/>
                <a:cs typeface="Quattrocento Sans"/>
                <a:sym typeface="Quattrocento Sans"/>
              </a:rPr>
              <a:t>Names Manager</a:t>
            </a:r>
            <a:endParaRPr i="1" sz="2400">
              <a:solidFill>
                <a:schemeClr val="dk1"/>
              </a:solidFill>
              <a:latin typeface="Quattrocento Sans"/>
              <a:ea typeface="Quattrocento Sans"/>
              <a:cs typeface="Quattrocento Sans"/>
              <a:sym typeface="Quattrocento Sans"/>
            </a:endParaRPr>
          </a:p>
          <a:p>
            <a:pPr indent="-292100" lvl="0" marL="355600" marR="0" rtl="0" algn="l">
              <a:lnSpc>
                <a:spcPct val="100000"/>
              </a:lnSpc>
              <a:spcBef>
                <a:spcPts val="1620"/>
              </a:spcBef>
              <a:spcAft>
                <a:spcPts val="0"/>
              </a:spcAft>
              <a:buClr>
                <a:schemeClr val="dk1"/>
              </a:buClr>
              <a:buSzPts val="800"/>
              <a:buFont typeface="Noto Sans Symbols"/>
              <a:buNone/>
            </a:pPr>
            <a:r>
              <a:t/>
            </a:r>
            <a:endParaRPr i="1" sz="800">
              <a:solidFill>
                <a:schemeClr val="dk1"/>
              </a:solidFill>
              <a:latin typeface="Quattrocento Sans"/>
              <a:ea typeface="Quattrocento Sans"/>
              <a:cs typeface="Quattrocento Sans"/>
              <a:sym typeface="Quattrocento Sans"/>
            </a:endParaRPr>
          </a:p>
          <a:p>
            <a:pPr indent="-342900" lvl="0" marL="355600" marR="0" rtl="0" algn="l">
              <a:lnSpc>
                <a:spcPct val="100000"/>
              </a:lnSpc>
              <a:spcBef>
                <a:spcPts val="1620"/>
              </a:spcBef>
              <a:spcAft>
                <a:spcPts val="0"/>
              </a:spcAft>
              <a:buClr>
                <a:schemeClr val="dk1"/>
              </a:buClr>
              <a:buSzPts val="2400"/>
              <a:buFont typeface="Noto Sans Symbols"/>
              <a:buChar char="⮚"/>
            </a:pPr>
            <a:r>
              <a:rPr i="1" lang="en-IN" sz="2400">
                <a:solidFill>
                  <a:schemeClr val="dk1"/>
                </a:solidFill>
                <a:latin typeface="Quattrocento Sans"/>
                <a:ea typeface="Quattrocento Sans"/>
                <a:cs typeface="Quattrocento Sans"/>
                <a:sym typeface="Quattrocento Sans"/>
              </a:rPr>
              <a:t>To edit or delete the Range names- Open Name Manager by selecting the Formulas tab and then click Name Manager from the menu. All range names are listed here.</a:t>
            </a:r>
            <a:endParaRPr i="1" sz="2400">
              <a:solidFill>
                <a:schemeClr val="dk1"/>
              </a:solidFill>
              <a:latin typeface="Quattrocento Sans"/>
              <a:ea typeface="Quattrocento Sans"/>
              <a:cs typeface="Quattrocento Sans"/>
              <a:sym typeface="Quattrocento Sans"/>
            </a:endParaRPr>
          </a:p>
        </p:txBody>
      </p:sp>
    </p:spTree>
  </p:cSld>
  <p:clrMapOvr>
    <a:masterClrMapping/>
  </p:clrMapOvr>
  <p:transition spd="slow">
    <p:push/>
  </p:transition>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8" name="Shape 198"/>
        <p:cNvGrpSpPr/>
        <p:nvPr/>
      </p:nvGrpSpPr>
      <p:grpSpPr>
        <a:xfrm>
          <a:off x="0" y="0"/>
          <a:ext cx="0" cy="0"/>
          <a:chOff x="0" y="0"/>
          <a:chExt cx="0" cy="0"/>
        </a:xfrm>
      </p:grpSpPr>
      <p:sp>
        <p:nvSpPr>
          <p:cNvPr id="199" name="Google Shape;199;p11"/>
          <p:cNvSpPr/>
          <p:nvPr/>
        </p:nvSpPr>
        <p:spPr>
          <a:xfrm>
            <a:off x="838201" y="681038"/>
            <a:ext cx="2270760" cy="627810"/>
          </a:xfrm>
          <a:prstGeom prst="rect">
            <a:avLst/>
          </a:prstGeom>
          <a:solidFill>
            <a:srgbClr val="FCD3C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26724"/>
              </a:solidFill>
              <a:latin typeface="Calibri"/>
              <a:ea typeface="Calibri"/>
              <a:cs typeface="Calibri"/>
              <a:sym typeface="Calibri"/>
            </a:endParaRPr>
          </a:p>
        </p:txBody>
      </p:sp>
      <p:sp>
        <p:nvSpPr>
          <p:cNvPr id="200" name="Google Shape;200;p11"/>
          <p:cNvSpPr txBox="1"/>
          <p:nvPr>
            <p:ph type="title"/>
          </p:nvPr>
        </p:nvSpPr>
        <p:spPr>
          <a:xfrm flipH="1">
            <a:off x="835251" y="681038"/>
            <a:ext cx="4118732" cy="678449"/>
          </a:xfrm>
          <a:prstGeom prst="rect">
            <a:avLst/>
          </a:prstGeom>
          <a:solidFill>
            <a:srgbClr val="FCD3C2"/>
          </a:solidFill>
          <a:ln>
            <a:noFill/>
          </a:ln>
        </p:spPr>
        <p:txBody>
          <a:bodyPr anchorCtr="0" anchor="ctr" bIns="45700" lIns="91425" spcFirstLastPara="1" rIns="91425" wrap="square" tIns="45700">
            <a:normAutofit fontScale="90000"/>
          </a:bodyPr>
          <a:lstStyle/>
          <a:p>
            <a:pPr indent="0" lvl="0" marL="0" rtl="0" algn="l">
              <a:lnSpc>
                <a:spcPct val="90000"/>
              </a:lnSpc>
              <a:spcBef>
                <a:spcPts val="0"/>
              </a:spcBef>
              <a:spcAft>
                <a:spcPts val="0"/>
              </a:spcAft>
              <a:buClr>
                <a:schemeClr val="dk1"/>
              </a:buClr>
              <a:buSzPct val="100000"/>
              <a:buFont typeface="Quattrocento Sans"/>
              <a:buNone/>
            </a:pPr>
            <a:r>
              <a:rPr b="1" i="1" lang="en-IN" sz="4400">
                <a:latin typeface="Quattrocento Sans"/>
                <a:ea typeface="Quattrocento Sans"/>
                <a:cs typeface="Quattrocento Sans"/>
                <a:sym typeface="Quattrocento Sans"/>
              </a:rPr>
              <a:t>Range Names</a:t>
            </a:r>
            <a:endParaRPr b="1" i="1" sz="4400">
              <a:latin typeface="Quattrocento Sans"/>
              <a:ea typeface="Quattrocento Sans"/>
              <a:cs typeface="Quattrocento Sans"/>
              <a:sym typeface="Quattrocento Sans"/>
            </a:endParaRPr>
          </a:p>
        </p:txBody>
      </p:sp>
      <p:sp>
        <p:nvSpPr>
          <p:cNvPr descr="Image result for vectors" id="201" name="Google Shape;201;p11"/>
          <p:cNvSpPr/>
          <p:nvPr/>
        </p:nvSpPr>
        <p:spPr>
          <a:xfrm>
            <a:off x="155575" y="-144463"/>
            <a:ext cx="304800" cy="30480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202" name="Google Shape;202;p11"/>
          <p:cNvSpPr txBox="1"/>
          <p:nvPr>
            <p:ph idx="1" type="body"/>
          </p:nvPr>
        </p:nvSpPr>
        <p:spPr>
          <a:xfrm>
            <a:off x="1285875" y="551374"/>
            <a:ext cx="45719" cy="45719"/>
          </a:xfrm>
          <a:prstGeom prst="rect">
            <a:avLst/>
          </a:prstGeom>
          <a:noFill/>
          <a:ln>
            <a:noFill/>
          </a:ln>
        </p:spPr>
        <p:txBody>
          <a:bodyPr anchorCtr="0" anchor="t" bIns="45700" lIns="91425" spcFirstLastPara="1" rIns="91425" wrap="square" tIns="45700">
            <a:normAutofit fontScale="25000" lnSpcReduction="20000"/>
          </a:bodyPr>
          <a:lstStyle/>
          <a:p>
            <a:pPr indent="0" lvl="0" marL="12700" rtl="0" algn="l">
              <a:lnSpc>
                <a:spcPct val="100000"/>
              </a:lnSpc>
              <a:spcBef>
                <a:spcPts val="0"/>
              </a:spcBef>
              <a:spcAft>
                <a:spcPts val="0"/>
              </a:spcAft>
              <a:buClr>
                <a:schemeClr val="dk1"/>
              </a:buClr>
              <a:buSzPct val="100000"/>
              <a:buNone/>
            </a:pPr>
            <a:r>
              <a:rPr lang="en-IN" sz="800">
                <a:solidFill>
                  <a:schemeClr val="dk1"/>
                </a:solidFill>
                <a:latin typeface="Quattrocento Sans"/>
                <a:ea typeface="Quattrocento Sans"/>
                <a:cs typeface="Quattrocento Sans"/>
                <a:sym typeface="Quattrocento Sans"/>
              </a:rPr>
              <a:t>.</a:t>
            </a:r>
            <a:endParaRPr/>
          </a:p>
        </p:txBody>
      </p:sp>
      <p:sp>
        <p:nvSpPr>
          <p:cNvPr id="203" name="Google Shape;203;p11"/>
          <p:cNvSpPr txBox="1"/>
          <p:nvPr/>
        </p:nvSpPr>
        <p:spPr>
          <a:xfrm>
            <a:off x="835251" y="1888622"/>
            <a:ext cx="10267334" cy="2923877"/>
          </a:xfrm>
          <a:prstGeom prst="rect">
            <a:avLst/>
          </a:prstGeom>
          <a:noFill/>
          <a:ln>
            <a:noFill/>
          </a:ln>
        </p:spPr>
        <p:txBody>
          <a:bodyPr anchorCtr="0" anchor="t" bIns="45700" lIns="91425" spcFirstLastPara="1" rIns="91425" wrap="square" tIns="45700">
            <a:spAutoFit/>
          </a:bodyPr>
          <a:lstStyle/>
          <a:p>
            <a:pPr indent="-342900" lvl="0" marL="355600" marR="0" rtl="0" algn="l">
              <a:lnSpc>
                <a:spcPct val="100000"/>
              </a:lnSpc>
              <a:spcBef>
                <a:spcPts val="0"/>
              </a:spcBef>
              <a:spcAft>
                <a:spcPts val="0"/>
              </a:spcAft>
              <a:buClr>
                <a:schemeClr val="dk1"/>
              </a:buClr>
              <a:buSzPts val="2400"/>
              <a:buFont typeface="Noto Sans Symbols"/>
              <a:buChar char="⮚"/>
            </a:pPr>
            <a:r>
              <a:rPr i="1" lang="en-IN" sz="2400">
                <a:solidFill>
                  <a:schemeClr val="dk1"/>
                </a:solidFill>
                <a:latin typeface="Quattrocento Sans"/>
                <a:ea typeface="Quattrocento Sans"/>
                <a:cs typeface="Quattrocento Sans"/>
                <a:sym typeface="Quattrocento Sans"/>
              </a:rPr>
              <a:t>Excel does not allow you to use the letters r and c as range names.</a:t>
            </a:r>
            <a:endParaRPr/>
          </a:p>
          <a:p>
            <a:pPr indent="-342900" lvl="0" marL="355600" marR="0" rtl="0" algn="l">
              <a:lnSpc>
                <a:spcPct val="100000"/>
              </a:lnSpc>
              <a:spcBef>
                <a:spcPts val="1620"/>
              </a:spcBef>
              <a:spcAft>
                <a:spcPts val="0"/>
              </a:spcAft>
              <a:buClr>
                <a:schemeClr val="dk1"/>
              </a:buClr>
              <a:buSzPts val="2400"/>
              <a:buFont typeface="Noto Sans Symbols"/>
              <a:buChar char="⮚"/>
            </a:pPr>
            <a:r>
              <a:rPr i="1" lang="en-IN" sz="2400">
                <a:solidFill>
                  <a:schemeClr val="dk1"/>
                </a:solidFill>
                <a:latin typeface="Quattrocento Sans"/>
                <a:ea typeface="Quattrocento Sans"/>
                <a:cs typeface="Quattrocento Sans"/>
                <a:sym typeface="Quattrocento Sans"/>
              </a:rPr>
              <a:t>Symbols allowed in range names are periods (.) and underscores (_).</a:t>
            </a:r>
            <a:endParaRPr/>
          </a:p>
          <a:p>
            <a:pPr indent="-342900" lvl="0" marL="355600" marR="0" rtl="0" algn="l">
              <a:lnSpc>
                <a:spcPct val="100000"/>
              </a:lnSpc>
              <a:spcBef>
                <a:spcPts val="1620"/>
              </a:spcBef>
              <a:spcAft>
                <a:spcPts val="0"/>
              </a:spcAft>
              <a:buClr>
                <a:schemeClr val="dk1"/>
              </a:buClr>
              <a:buSzPts val="2400"/>
              <a:buFont typeface="Noto Sans Symbols"/>
              <a:buChar char="⮚"/>
            </a:pPr>
            <a:r>
              <a:rPr i="1" lang="en-IN" sz="2400">
                <a:solidFill>
                  <a:schemeClr val="dk1"/>
                </a:solidFill>
                <a:latin typeface="Quattrocento Sans"/>
                <a:ea typeface="Quattrocento Sans"/>
                <a:cs typeface="Quattrocento Sans"/>
                <a:sym typeface="Quattrocento Sans"/>
              </a:rPr>
              <a:t>If you use Create From Selection to create a range name, and your name contains spaces, Excel inserts an underscore (_) to fill in the spaces.</a:t>
            </a:r>
            <a:endParaRPr/>
          </a:p>
          <a:p>
            <a:pPr indent="-342900" lvl="0" marL="355600" marR="0" rtl="0" algn="l">
              <a:lnSpc>
                <a:spcPct val="100000"/>
              </a:lnSpc>
              <a:spcBef>
                <a:spcPts val="1620"/>
              </a:spcBef>
              <a:spcAft>
                <a:spcPts val="0"/>
              </a:spcAft>
              <a:buClr>
                <a:schemeClr val="dk1"/>
              </a:buClr>
              <a:buSzPts val="2400"/>
              <a:buFont typeface="Noto Sans Symbols"/>
              <a:buChar char="⮚"/>
            </a:pPr>
            <a:r>
              <a:rPr i="1" lang="en-IN" sz="2400">
                <a:solidFill>
                  <a:schemeClr val="dk1"/>
                </a:solidFill>
                <a:latin typeface="Quattrocento Sans"/>
                <a:ea typeface="Quattrocento Sans"/>
                <a:cs typeface="Quattrocento Sans"/>
                <a:sym typeface="Quattrocento Sans"/>
              </a:rPr>
              <a:t>Range names cannot begin with numbers or look like a cell reference. For example, 3Q and A4 are not allowed as range names.</a:t>
            </a:r>
            <a:endParaRPr i="1" sz="2400">
              <a:solidFill>
                <a:schemeClr val="dk1"/>
              </a:solidFill>
              <a:latin typeface="Quattrocento Sans"/>
              <a:ea typeface="Quattrocento Sans"/>
              <a:cs typeface="Quattrocento Sans"/>
              <a:sym typeface="Quattrocento Sans"/>
            </a:endParaRPr>
          </a:p>
        </p:txBody>
      </p:sp>
    </p:spTree>
  </p:cSld>
  <p:clrMapOvr>
    <a:masterClrMapping/>
  </p:clrMapOvr>
  <p:transition spd="slow">
    <p:push/>
  </p:transition>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7" name="Shape 207"/>
        <p:cNvGrpSpPr/>
        <p:nvPr/>
      </p:nvGrpSpPr>
      <p:grpSpPr>
        <a:xfrm>
          <a:off x="0" y="0"/>
          <a:ext cx="0" cy="0"/>
          <a:chOff x="0" y="0"/>
          <a:chExt cx="0" cy="0"/>
        </a:xfrm>
      </p:grpSpPr>
      <p:sp>
        <p:nvSpPr>
          <p:cNvPr id="208" name="Google Shape;208;p12"/>
          <p:cNvSpPr/>
          <p:nvPr/>
        </p:nvSpPr>
        <p:spPr>
          <a:xfrm>
            <a:off x="838201" y="681038"/>
            <a:ext cx="2270760" cy="627810"/>
          </a:xfrm>
          <a:prstGeom prst="rect">
            <a:avLst/>
          </a:prstGeom>
          <a:solidFill>
            <a:srgbClr val="FCD3C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26724"/>
              </a:solidFill>
              <a:latin typeface="Calibri"/>
              <a:ea typeface="Calibri"/>
              <a:cs typeface="Calibri"/>
              <a:sym typeface="Calibri"/>
            </a:endParaRPr>
          </a:p>
        </p:txBody>
      </p:sp>
      <p:sp>
        <p:nvSpPr>
          <p:cNvPr id="209" name="Google Shape;209;p12"/>
          <p:cNvSpPr txBox="1"/>
          <p:nvPr>
            <p:ph type="title"/>
          </p:nvPr>
        </p:nvSpPr>
        <p:spPr>
          <a:xfrm flipH="1">
            <a:off x="838198" y="681039"/>
            <a:ext cx="4943169" cy="678449"/>
          </a:xfrm>
          <a:prstGeom prst="rect">
            <a:avLst/>
          </a:prstGeom>
          <a:solidFill>
            <a:srgbClr val="FCD3C2"/>
          </a:solidFill>
          <a:ln>
            <a:noFill/>
          </a:ln>
        </p:spPr>
        <p:txBody>
          <a:bodyPr anchorCtr="0" anchor="ctr" bIns="45700" lIns="91425" spcFirstLastPara="1" rIns="91425" wrap="square" tIns="45700">
            <a:normAutofit fontScale="90000"/>
          </a:bodyPr>
          <a:lstStyle/>
          <a:p>
            <a:pPr indent="0" lvl="0" marL="0" rtl="0" algn="l">
              <a:lnSpc>
                <a:spcPct val="90000"/>
              </a:lnSpc>
              <a:spcBef>
                <a:spcPts val="0"/>
              </a:spcBef>
              <a:spcAft>
                <a:spcPts val="0"/>
              </a:spcAft>
              <a:buClr>
                <a:schemeClr val="dk1"/>
              </a:buClr>
              <a:buSzPct val="100000"/>
              <a:buFont typeface="Quattrocento Sans"/>
              <a:buNone/>
            </a:pPr>
            <a:r>
              <a:rPr b="1" i="1" lang="en-IN" sz="4400">
                <a:latin typeface="Quattrocento Sans"/>
                <a:ea typeface="Quattrocento Sans"/>
                <a:cs typeface="Quattrocento Sans"/>
                <a:sym typeface="Quattrocento Sans"/>
              </a:rPr>
              <a:t>Adding Comments</a:t>
            </a:r>
            <a:endParaRPr b="1" i="1" sz="4400">
              <a:latin typeface="Quattrocento Sans"/>
              <a:ea typeface="Quattrocento Sans"/>
              <a:cs typeface="Quattrocento Sans"/>
              <a:sym typeface="Quattrocento Sans"/>
            </a:endParaRPr>
          </a:p>
        </p:txBody>
      </p:sp>
      <p:sp>
        <p:nvSpPr>
          <p:cNvPr descr="Image result for vectors" id="210" name="Google Shape;210;p12"/>
          <p:cNvSpPr/>
          <p:nvPr/>
        </p:nvSpPr>
        <p:spPr>
          <a:xfrm>
            <a:off x="155575" y="-144463"/>
            <a:ext cx="304800" cy="30480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211" name="Google Shape;211;p12"/>
          <p:cNvSpPr txBox="1"/>
          <p:nvPr>
            <p:ph idx="1" type="body"/>
          </p:nvPr>
        </p:nvSpPr>
        <p:spPr>
          <a:xfrm>
            <a:off x="1285875" y="551374"/>
            <a:ext cx="45719" cy="45719"/>
          </a:xfrm>
          <a:prstGeom prst="rect">
            <a:avLst/>
          </a:prstGeom>
          <a:noFill/>
          <a:ln>
            <a:noFill/>
          </a:ln>
        </p:spPr>
        <p:txBody>
          <a:bodyPr anchorCtr="0" anchor="t" bIns="45700" lIns="91425" spcFirstLastPara="1" rIns="91425" wrap="square" tIns="45700">
            <a:normAutofit fontScale="25000" lnSpcReduction="20000"/>
          </a:bodyPr>
          <a:lstStyle/>
          <a:p>
            <a:pPr indent="0" lvl="0" marL="12700" rtl="0" algn="l">
              <a:lnSpc>
                <a:spcPct val="100000"/>
              </a:lnSpc>
              <a:spcBef>
                <a:spcPts val="0"/>
              </a:spcBef>
              <a:spcAft>
                <a:spcPts val="0"/>
              </a:spcAft>
              <a:buClr>
                <a:schemeClr val="dk1"/>
              </a:buClr>
              <a:buSzPct val="100000"/>
              <a:buNone/>
            </a:pPr>
            <a:r>
              <a:rPr lang="en-IN" sz="800">
                <a:solidFill>
                  <a:schemeClr val="dk1"/>
                </a:solidFill>
                <a:latin typeface="Quattrocento Sans"/>
                <a:ea typeface="Quattrocento Sans"/>
                <a:cs typeface="Quattrocento Sans"/>
                <a:sym typeface="Quattrocento Sans"/>
              </a:rPr>
              <a:t>.</a:t>
            </a:r>
            <a:endParaRPr/>
          </a:p>
        </p:txBody>
      </p:sp>
      <p:sp>
        <p:nvSpPr>
          <p:cNvPr id="212" name="Google Shape;212;p12"/>
          <p:cNvSpPr txBox="1"/>
          <p:nvPr/>
        </p:nvSpPr>
        <p:spPr>
          <a:xfrm>
            <a:off x="838201" y="1753148"/>
            <a:ext cx="10406348" cy="3451329"/>
          </a:xfrm>
          <a:prstGeom prst="rect">
            <a:avLst/>
          </a:prstGeom>
          <a:noFill/>
          <a:ln>
            <a:noFill/>
          </a:ln>
        </p:spPr>
        <p:txBody>
          <a:bodyPr anchorCtr="0" anchor="t" bIns="45700" lIns="91425" spcFirstLastPara="1" rIns="91425" wrap="square" tIns="45700">
            <a:spAutoFit/>
          </a:bodyPr>
          <a:lstStyle/>
          <a:p>
            <a:pPr indent="0" lvl="0" marL="12700" marR="0" rtl="0" algn="l">
              <a:lnSpc>
                <a:spcPct val="100000"/>
              </a:lnSpc>
              <a:spcBef>
                <a:spcPts val="0"/>
              </a:spcBef>
              <a:spcAft>
                <a:spcPts val="0"/>
              </a:spcAft>
              <a:buNone/>
            </a:pPr>
            <a:r>
              <a:rPr i="1" lang="en-IN" sz="2300">
                <a:solidFill>
                  <a:schemeClr val="dk1"/>
                </a:solidFill>
                <a:latin typeface="Quattrocento Sans"/>
                <a:ea typeface="Quattrocento Sans"/>
                <a:cs typeface="Quattrocento Sans"/>
                <a:sym typeface="Quattrocento Sans"/>
              </a:rPr>
              <a:t>To add a comment to a cell, select the cell and use any of these actions:</a:t>
            </a:r>
            <a:endParaRPr/>
          </a:p>
          <a:p>
            <a:pPr indent="-156210" lvl="0" marL="314325" marR="0" rtl="0" algn="l">
              <a:lnSpc>
                <a:spcPct val="100000"/>
              </a:lnSpc>
              <a:spcBef>
                <a:spcPts val="670"/>
              </a:spcBef>
              <a:spcAft>
                <a:spcPts val="0"/>
              </a:spcAft>
              <a:buClr>
                <a:schemeClr val="dk1"/>
              </a:buClr>
              <a:buSzPts val="2300"/>
              <a:buFont typeface="Noto Sans Symbols"/>
              <a:buNone/>
            </a:pPr>
            <a:r>
              <a:t/>
            </a:r>
            <a:endParaRPr i="1" sz="2300">
              <a:solidFill>
                <a:schemeClr val="dk1"/>
              </a:solidFill>
              <a:latin typeface="Quattrocento Sans"/>
              <a:ea typeface="Quattrocento Sans"/>
              <a:cs typeface="Quattrocento Sans"/>
              <a:sym typeface="Quattrocento Sans"/>
            </a:endParaRPr>
          </a:p>
          <a:p>
            <a:pPr indent="-302260" lvl="0" marL="314325" marR="0" rtl="0" algn="l">
              <a:lnSpc>
                <a:spcPct val="100000"/>
              </a:lnSpc>
              <a:spcBef>
                <a:spcPts val="670"/>
              </a:spcBef>
              <a:spcAft>
                <a:spcPts val="0"/>
              </a:spcAft>
              <a:buClr>
                <a:schemeClr val="dk1"/>
              </a:buClr>
              <a:buSzPts val="2300"/>
              <a:buFont typeface="Noto Sans Symbols"/>
              <a:buChar char="⮚"/>
            </a:pPr>
            <a:r>
              <a:rPr i="1" lang="en-IN" sz="2300">
                <a:solidFill>
                  <a:schemeClr val="dk1"/>
                </a:solidFill>
                <a:latin typeface="Quattrocento Sans"/>
                <a:ea typeface="Quattrocento Sans"/>
                <a:cs typeface="Quattrocento Sans"/>
                <a:sym typeface="Quattrocento Sans"/>
              </a:rPr>
              <a:t>Choose Review ➪ Comments ➪ New Comment.</a:t>
            </a:r>
            <a:endParaRPr i="1" sz="2300">
              <a:solidFill>
                <a:schemeClr val="dk1"/>
              </a:solidFill>
              <a:latin typeface="Quattrocento Sans"/>
              <a:ea typeface="Quattrocento Sans"/>
              <a:cs typeface="Quattrocento Sans"/>
              <a:sym typeface="Quattrocento Sans"/>
            </a:endParaRPr>
          </a:p>
          <a:p>
            <a:pPr indent="0" lvl="0" marL="12065" marR="0" rtl="0" algn="l">
              <a:lnSpc>
                <a:spcPct val="100000"/>
              </a:lnSpc>
              <a:spcBef>
                <a:spcPts val="670"/>
              </a:spcBef>
              <a:spcAft>
                <a:spcPts val="0"/>
              </a:spcAft>
              <a:buNone/>
            </a:pPr>
            <a:r>
              <a:t/>
            </a:r>
            <a:endParaRPr i="1" sz="2300">
              <a:solidFill>
                <a:schemeClr val="dk1"/>
              </a:solidFill>
              <a:latin typeface="Quattrocento Sans"/>
              <a:ea typeface="Quattrocento Sans"/>
              <a:cs typeface="Quattrocento Sans"/>
              <a:sym typeface="Quattrocento Sans"/>
            </a:endParaRPr>
          </a:p>
          <a:p>
            <a:pPr indent="-302260" lvl="0" marL="314325" marR="0" rtl="0" algn="l">
              <a:lnSpc>
                <a:spcPct val="100000"/>
              </a:lnSpc>
              <a:spcBef>
                <a:spcPts val="675"/>
              </a:spcBef>
              <a:spcAft>
                <a:spcPts val="0"/>
              </a:spcAft>
              <a:buClr>
                <a:schemeClr val="dk1"/>
              </a:buClr>
              <a:buSzPts val="2300"/>
              <a:buFont typeface="Noto Sans Symbols"/>
              <a:buChar char="⮚"/>
            </a:pPr>
            <a:r>
              <a:rPr i="1" lang="en-IN" sz="2300">
                <a:solidFill>
                  <a:schemeClr val="dk1"/>
                </a:solidFill>
                <a:latin typeface="Quattrocento Sans"/>
                <a:ea typeface="Quattrocento Sans"/>
                <a:cs typeface="Quattrocento Sans"/>
                <a:sym typeface="Quattrocento Sans"/>
              </a:rPr>
              <a:t>Right-click the cell and choose Insert Comment from the shortcut menu.</a:t>
            </a:r>
            <a:endParaRPr/>
          </a:p>
          <a:p>
            <a:pPr indent="-156210" lvl="0" marL="314325" marR="0" rtl="0" algn="l">
              <a:lnSpc>
                <a:spcPct val="100000"/>
              </a:lnSpc>
              <a:spcBef>
                <a:spcPts val="670"/>
              </a:spcBef>
              <a:spcAft>
                <a:spcPts val="0"/>
              </a:spcAft>
              <a:buClr>
                <a:schemeClr val="dk1"/>
              </a:buClr>
              <a:buSzPts val="2300"/>
              <a:buFont typeface="Noto Sans Symbols"/>
              <a:buNone/>
            </a:pPr>
            <a:r>
              <a:t/>
            </a:r>
            <a:endParaRPr i="1" sz="2300">
              <a:solidFill>
                <a:schemeClr val="dk1"/>
              </a:solidFill>
              <a:latin typeface="Quattrocento Sans"/>
              <a:ea typeface="Quattrocento Sans"/>
              <a:cs typeface="Quattrocento Sans"/>
              <a:sym typeface="Quattrocento Sans"/>
            </a:endParaRPr>
          </a:p>
          <a:p>
            <a:pPr indent="-302260" lvl="0" marL="314325" marR="0" rtl="0" algn="l">
              <a:lnSpc>
                <a:spcPct val="100000"/>
              </a:lnSpc>
              <a:spcBef>
                <a:spcPts val="670"/>
              </a:spcBef>
              <a:spcAft>
                <a:spcPts val="0"/>
              </a:spcAft>
              <a:buClr>
                <a:schemeClr val="dk1"/>
              </a:buClr>
              <a:buSzPts val="2300"/>
              <a:buFont typeface="Noto Sans Symbols"/>
              <a:buChar char="⮚"/>
            </a:pPr>
            <a:r>
              <a:rPr i="1" lang="en-IN" sz="2300">
                <a:solidFill>
                  <a:schemeClr val="dk1"/>
                </a:solidFill>
                <a:latin typeface="Quattrocento Sans"/>
                <a:ea typeface="Quattrocento Sans"/>
                <a:cs typeface="Quattrocento Sans"/>
                <a:sym typeface="Quattrocento Sans"/>
              </a:rPr>
              <a:t>Press Shift+F2.</a:t>
            </a:r>
            <a:endParaRPr i="1" sz="2300">
              <a:solidFill>
                <a:schemeClr val="dk1"/>
              </a:solidFill>
              <a:latin typeface="Quattrocento Sans"/>
              <a:ea typeface="Quattrocento Sans"/>
              <a:cs typeface="Quattrocento Sans"/>
              <a:sym typeface="Quattrocento Sans"/>
            </a:endParaRPr>
          </a:p>
          <a:p>
            <a:pPr indent="0" lvl="0" marL="12700" marR="5080" rtl="0" algn="just">
              <a:lnSpc>
                <a:spcPct val="77272"/>
              </a:lnSpc>
              <a:spcBef>
                <a:spcPts val="925"/>
              </a:spcBef>
              <a:spcAft>
                <a:spcPts val="0"/>
              </a:spcAft>
              <a:buNone/>
            </a:pPr>
            <a:r>
              <a:t/>
            </a:r>
            <a:endParaRPr i="1" sz="2200">
              <a:solidFill>
                <a:schemeClr val="dk1"/>
              </a:solidFill>
              <a:latin typeface="Quattrocento Sans"/>
              <a:ea typeface="Quattrocento Sans"/>
              <a:cs typeface="Quattrocento Sans"/>
              <a:sym typeface="Quattrocento Sans"/>
            </a:endParaRPr>
          </a:p>
        </p:txBody>
      </p:sp>
    </p:spTree>
  </p:cSld>
  <p:clrMapOvr>
    <a:masterClrMapping/>
  </p:clrMapOvr>
  <p:transition spd="slow">
    <p:push/>
  </p:transition>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6" name="Shape 216"/>
        <p:cNvGrpSpPr/>
        <p:nvPr/>
      </p:nvGrpSpPr>
      <p:grpSpPr>
        <a:xfrm>
          <a:off x="0" y="0"/>
          <a:ext cx="0" cy="0"/>
          <a:chOff x="0" y="0"/>
          <a:chExt cx="0" cy="0"/>
        </a:xfrm>
      </p:grpSpPr>
      <p:sp>
        <p:nvSpPr>
          <p:cNvPr id="217" name="Google Shape;217;p13"/>
          <p:cNvSpPr/>
          <p:nvPr/>
        </p:nvSpPr>
        <p:spPr>
          <a:xfrm>
            <a:off x="838201" y="681038"/>
            <a:ext cx="2270760" cy="627810"/>
          </a:xfrm>
          <a:prstGeom prst="rect">
            <a:avLst/>
          </a:prstGeom>
          <a:solidFill>
            <a:srgbClr val="FCD3C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26724"/>
              </a:solidFill>
              <a:latin typeface="Calibri"/>
              <a:ea typeface="Calibri"/>
              <a:cs typeface="Calibri"/>
              <a:sym typeface="Calibri"/>
            </a:endParaRPr>
          </a:p>
        </p:txBody>
      </p:sp>
      <p:sp>
        <p:nvSpPr>
          <p:cNvPr id="218" name="Google Shape;218;p13"/>
          <p:cNvSpPr txBox="1"/>
          <p:nvPr>
            <p:ph type="title"/>
          </p:nvPr>
        </p:nvSpPr>
        <p:spPr>
          <a:xfrm flipH="1">
            <a:off x="838198" y="681039"/>
            <a:ext cx="4943169" cy="678449"/>
          </a:xfrm>
          <a:prstGeom prst="rect">
            <a:avLst/>
          </a:prstGeom>
          <a:solidFill>
            <a:srgbClr val="FCD3C2"/>
          </a:solidFill>
          <a:ln>
            <a:noFill/>
          </a:ln>
        </p:spPr>
        <p:txBody>
          <a:bodyPr anchorCtr="0" anchor="ctr" bIns="45700" lIns="91425" spcFirstLastPara="1" rIns="91425" wrap="square" tIns="45700">
            <a:normAutofit fontScale="90000"/>
          </a:bodyPr>
          <a:lstStyle/>
          <a:p>
            <a:pPr indent="0" lvl="0" marL="0" rtl="0" algn="l">
              <a:lnSpc>
                <a:spcPct val="90000"/>
              </a:lnSpc>
              <a:spcBef>
                <a:spcPts val="0"/>
              </a:spcBef>
              <a:spcAft>
                <a:spcPts val="0"/>
              </a:spcAft>
              <a:buClr>
                <a:schemeClr val="dk1"/>
              </a:buClr>
              <a:buSzPct val="100000"/>
              <a:buFont typeface="Quattrocento Sans"/>
              <a:buNone/>
            </a:pPr>
            <a:r>
              <a:rPr b="1" i="1" lang="en-IN" sz="4400">
                <a:latin typeface="Quattrocento Sans"/>
                <a:ea typeface="Quattrocento Sans"/>
                <a:cs typeface="Quattrocento Sans"/>
                <a:sym typeface="Quattrocento Sans"/>
              </a:rPr>
              <a:t>Adding Comments</a:t>
            </a:r>
            <a:endParaRPr b="1" i="1" sz="4400">
              <a:latin typeface="Quattrocento Sans"/>
              <a:ea typeface="Quattrocento Sans"/>
              <a:cs typeface="Quattrocento Sans"/>
              <a:sym typeface="Quattrocento Sans"/>
            </a:endParaRPr>
          </a:p>
        </p:txBody>
      </p:sp>
      <p:sp>
        <p:nvSpPr>
          <p:cNvPr descr="Image result for vectors" id="219" name="Google Shape;219;p13"/>
          <p:cNvSpPr/>
          <p:nvPr/>
        </p:nvSpPr>
        <p:spPr>
          <a:xfrm>
            <a:off x="155575" y="-144463"/>
            <a:ext cx="304800" cy="30480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220" name="Google Shape;220;p13"/>
          <p:cNvSpPr txBox="1"/>
          <p:nvPr>
            <p:ph idx="1" type="body"/>
          </p:nvPr>
        </p:nvSpPr>
        <p:spPr>
          <a:xfrm>
            <a:off x="1285875" y="551374"/>
            <a:ext cx="45719" cy="45719"/>
          </a:xfrm>
          <a:prstGeom prst="rect">
            <a:avLst/>
          </a:prstGeom>
          <a:noFill/>
          <a:ln>
            <a:noFill/>
          </a:ln>
        </p:spPr>
        <p:txBody>
          <a:bodyPr anchorCtr="0" anchor="t" bIns="45700" lIns="91425" spcFirstLastPara="1" rIns="91425" wrap="square" tIns="45700">
            <a:normAutofit fontScale="25000" lnSpcReduction="20000"/>
          </a:bodyPr>
          <a:lstStyle/>
          <a:p>
            <a:pPr indent="0" lvl="0" marL="12700" rtl="0" algn="l">
              <a:lnSpc>
                <a:spcPct val="100000"/>
              </a:lnSpc>
              <a:spcBef>
                <a:spcPts val="0"/>
              </a:spcBef>
              <a:spcAft>
                <a:spcPts val="0"/>
              </a:spcAft>
              <a:buClr>
                <a:schemeClr val="dk1"/>
              </a:buClr>
              <a:buSzPct val="100000"/>
              <a:buNone/>
            </a:pPr>
            <a:r>
              <a:rPr lang="en-IN" sz="800">
                <a:solidFill>
                  <a:schemeClr val="dk1"/>
                </a:solidFill>
                <a:latin typeface="Quattrocento Sans"/>
                <a:ea typeface="Quattrocento Sans"/>
                <a:cs typeface="Quattrocento Sans"/>
                <a:sym typeface="Quattrocento Sans"/>
              </a:rPr>
              <a:t>.</a:t>
            </a:r>
            <a:endParaRPr/>
          </a:p>
        </p:txBody>
      </p:sp>
      <p:sp>
        <p:nvSpPr>
          <p:cNvPr id="221" name="Google Shape;221;p13"/>
          <p:cNvSpPr txBox="1"/>
          <p:nvPr/>
        </p:nvSpPr>
        <p:spPr>
          <a:xfrm>
            <a:off x="838198" y="1561419"/>
            <a:ext cx="10406348" cy="4735335"/>
          </a:xfrm>
          <a:prstGeom prst="rect">
            <a:avLst/>
          </a:prstGeom>
          <a:noFill/>
          <a:ln>
            <a:noFill/>
          </a:ln>
        </p:spPr>
        <p:txBody>
          <a:bodyPr anchorCtr="0" anchor="t" bIns="45700" lIns="91425" spcFirstLastPara="1" rIns="91425" wrap="square" tIns="45700">
            <a:spAutoFit/>
          </a:bodyPr>
          <a:lstStyle/>
          <a:p>
            <a:pPr indent="-342900" lvl="0" marL="355600" marR="5080" rtl="0" algn="just">
              <a:lnSpc>
                <a:spcPct val="150000"/>
              </a:lnSpc>
              <a:spcBef>
                <a:spcPts val="0"/>
              </a:spcBef>
              <a:spcAft>
                <a:spcPts val="0"/>
              </a:spcAft>
              <a:buClr>
                <a:schemeClr val="dk1"/>
              </a:buClr>
              <a:buSzPts val="2300"/>
              <a:buFont typeface="Noto Sans Symbols"/>
              <a:buChar char="⮚"/>
            </a:pPr>
            <a:r>
              <a:rPr i="1" lang="en-IN" sz="2300">
                <a:solidFill>
                  <a:schemeClr val="dk1"/>
                </a:solidFill>
                <a:latin typeface="Quattrocento Sans"/>
                <a:ea typeface="Quattrocento Sans"/>
                <a:cs typeface="Quattrocento Sans"/>
                <a:sym typeface="Quattrocento Sans"/>
              </a:rPr>
              <a:t>Excel inserts a comment that points to the active cell. </a:t>
            </a:r>
            <a:endParaRPr/>
          </a:p>
          <a:p>
            <a:pPr indent="-342900" lvl="0" marL="355600" marR="5080" rtl="0" algn="just">
              <a:lnSpc>
                <a:spcPct val="150000"/>
              </a:lnSpc>
              <a:spcBef>
                <a:spcPts val="925"/>
              </a:spcBef>
              <a:spcAft>
                <a:spcPts val="0"/>
              </a:spcAft>
              <a:buClr>
                <a:schemeClr val="dk1"/>
              </a:buClr>
              <a:buSzPts val="2300"/>
              <a:buFont typeface="Noto Sans Symbols"/>
              <a:buChar char="⮚"/>
            </a:pPr>
            <a:r>
              <a:rPr i="1" lang="en-IN" sz="2300">
                <a:solidFill>
                  <a:schemeClr val="dk1"/>
                </a:solidFill>
                <a:latin typeface="Quattrocento Sans"/>
                <a:ea typeface="Quattrocento Sans"/>
                <a:cs typeface="Quattrocento Sans"/>
                <a:sym typeface="Quattrocento Sans"/>
              </a:rPr>
              <a:t>Initially, the comment consists of your name, as specified in  the General tab of the Excel Options dialog box </a:t>
            </a:r>
            <a:endParaRPr/>
          </a:p>
          <a:p>
            <a:pPr indent="0" lvl="0" marL="12700" marR="5080" rtl="0" algn="just">
              <a:lnSpc>
                <a:spcPct val="150000"/>
              </a:lnSpc>
              <a:spcBef>
                <a:spcPts val="925"/>
              </a:spcBef>
              <a:spcAft>
                <a:spcPts val="0"/>
              </a:spcAft>
              <a:buNone/>
            </a:pPr>
            <a:r>
              <a:rPr i="1" lang="en-IN" sz="2300">
                <a:solidFill>
                  <a:schemeClr val="dk1"/>
                </a:solidFill>
                <a:latin typeface="Quattrocento Sans"/>
                <a:ea typeface="Quattrocento Sans"/>
                <a:cs typeface="Quattrocento Sans"/>
                <a:sym typeface="Quattrocento Sans"/>
              </a:rPr>
              <a:t>    (choose File ➪ Options to display this dialog box).</a:t>
            </a:r>
            <a:endParaRPr/>
          </a:p>
          <a:p>
            <a:pPr indent="-342900" lvl="0" marL="355600" marR="5080" rtl="0" algn="just">
              <a:lnSpc>
                <a:spcPct val="150000"/>
              </a:lnSpc>
              <a:spcBef>
                <a:spcPts val="925"/>
              </a:spcBef>
              <a:spcAft>
                <a:spcPts val="0"/>
              </a:spcAft>
              <a:buClr>
                <a:schemeClr val="dk1"/>
              </a:buClr>
              <a:buSzPts val="2300"/>
              <a:buFont typeface="Noto Sans Symbols"/>
              <a:buChar char="⮚"/>
            </a:pPr>
            <a:r>
              <a:rPr i="1" lang="en-IN" sz="2300">
                <a:solidFill>
                  <a:schemeClr val="dk1"/>
                </a:solidFill>
                <a:latin typeface="Quattrocento Sans"/>
                <a:ea typeface="Quattrocento Sans"/>
                <a:cs typeface="Quattrocento Sans"/>
                <a:sym typeface="Quattrocento Sans"/>
              </a:rPr>
              <a:t>You can delete  your name from the comment, if you like. </a:t>
            </a:r>
            <a:endParaRPr/>
          </a:p>
          <a:p>
            <a:pPr indent="-342900" lvl="0" marL="355600" marR="5080" rtl="0" algn="just">
              <a:lnSpc>
                <a:spcPct val="150000"/>
              </a:lnSpc>
              <a:spcBef>
                <a:spcPts val="925"/>
              </a:spcBef>
              <a:spcAft>
                <a:spcPts val="0"/>
              </a:spcAft>
              <a:buClr>
                <a:schemeClr val="dk1"/>
              </a:buClr>
              <a:buSzPts val="2300"/>
              <a:buFont typeface="Noto Sans Symbols"/>
              <a:buChar char="⮚"/>
            </a:pPr>
            <a:r>
              <a:rPr i="1" lang="en-IN" sz="2300">
                <a:solidFill>
                  <a:schemeClr val="dk1"/>
                </a:solidFill>
                <a:latin typeface="Quattrocento Sans"/>
                <a:ea typeface="Quattrocento Sans"/>
                <a:cs typeface="Quattrocento Sans"/>
                <a:sym typeface="Quattrocento Sans"/>
              </a:rPr>
              <a:t>Enter the text for the cell comment and then click anywhere in the  worksheet to hide the comment. You can change the size of the comment by clicking and dragging any of its  borders.</a:t>
            </a:r>
            <a:endParaRPr sz="2300">
              <a:solidFill>
                <a:schemeClr val="dk1"/>
              </a:solidFill>
              <a:latin typeface="Quattrocento Sans"/>
              <a:ea typeface="Quattrocento Sans"/>
              <a:cs typeface="Quattrocento Sans"/>
              <a:sym typeface="Quattrocento Sans"/>
            </a:endParaRPr>
          </a:p>
        </p:txBody>
      </p:sp>
    </p:spTree>
  </p:cSld>
  <p:clrMapOvr>
    <a:masterClrMapping/>
  </p:clrMapOvr>
  <p:transition spd="slow">
    <p:push/>
  </p:transition>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5" name="Shape 225"/>
        <p:cNvGrpSpPr/>
        <p:nvPr/>
      </p:nvGrpSpPr>
      <p:grpSpPr>
        <a:xfrm>
          <a:off x="0" y="0"/>
          <a:ext cx="0" cy="0"/>
          <a:chOff x="0" y="0"/>
          <a:chExt cx="0" cy="0"/>
        </a:xfrm>
      </p:grpSpPr>
      <p:sp>
        <p:nvSpPr>
          <p:cNvPr id="226" name="Google Shape;226;p14"/>
          <p:cNvSpPr/>
          <p:nvPr/>
        </p:nvSpPr>
        <p:spPr>
          <a:xfrm>
            <a:off x="838201" y="681038"/>
            <a:ext cx="2270760" cy="627810"/>
          </a:xfrm>
          <a:prstGeom prst="rect">
            <a:avLst/>
          </a:prstGeom>
          <a:solidFill>
            <a:srgbClr val="FCD3C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26724"/>
              </a:solidFill>
              <a:latin typeface="Calibri"/>
              <a:ea typeface="Calibri"/>
              <a:cs typeface="Calibri"/>
              <a:sym typeface="Calibri"/>
            </a:endParaRPr>
          </a:p>
        </p:txBody>
      </p:sp>
      <p:sp>
        <p:nvSpPr>
          <p:cNvPr id="227" name="Google Shape;227;p14"/>
          <p:cNvSpPr txBox="1"/>
          <p:nvPr>
            <p:ph type="title"/>
          </p:nvPr>
        </p:nvSpPr>
        <p:spPr>
          <a:xfrm flipH="1">
            <a:off x="838199" y="681039"/>
            <a:ext cx="5754330" cy="678449"/>
          </a:xfrm>
          <a:prstGeom prst="rect">
            <a:avLst/>
          </a:prstGeom>
          <a:solidFill>
            <a:srgbClr val="FCD3C2"/>
          </a:solidFill>
          <a:ln>
            <a:noFill/>
          </a:ln>
        </p:spPr>
        <p:txBody>
          <a:bodyPr anchorCtr="0" anchor="ctr" bIns="45700" lIns="91425" spcFirstLastPara="1" rIns="91425" wrap="square" tIns="45700">
            <a:normAutofit fontScale="90000"/>
          </a:bodyPr>
          <a:lstStyle/>
          <a:p>
            <a:pPr indent="0" lvl="0" marL="0" rtl="0" algn="l">
              <a:lnSpc>
                <a:spcPct val="90000"/>
              </a:lnSpc>
              <a:spcBef>
                <a:spcPts val="0"/>
              </a:spcBef>
              <a:spcAft>
                <a:spcPts val="0"/>
              </a:spcAft>
              <a:buClr>
                <a:schemeClr val="dk1"/>
              </a:buClr>
              <a:buSzPct val="100000"/>
              <a:buFont typeface="Quattrocento Sans"/>
              <a:buNone/>
            </a:pPr>
            <a:r>
              <a:rPr b="1" i="1" lang="en-IN" sz="4400">
                <a:latin typeface="Quattrocento Sans"/>
                <a:ea typeface="Quattrocento Sans"/>
                <a:cs typeface="Quattrocento Sans"/>
                <a:sym typeface="Quattrocento Sans"/>
              </a:rPr>
              <a:t>Understanding Tables</a:t>
            </a:r>
            <a:endParaRPr b="1" i="1" sz="4400">
              <a:latin typeface="Quattrocento Sans"/>
              <a:ea typeface="Quattrocento Sans"/>
              <a:cs typeface="Quattrocento Sans"/>
              <a:sym typeface="Quattrocento Sans"/>
            </a:endParaRPr>
          </a:p>
        </p:txBody>
      </p:sp>
      <p:sp>
        <p:nvSpPr>
          <p:cNvPr descr="Image result for vectors" id="228" name="Google Shape;228;p14"/>
          <p:cNvSpPr/>
          <p:nvPr/>
        </p:nvSpPr>
        <p:spPr>
          <a:xfrm>
            <a:off x="155575" y="-144463"/>
            <a:ext cx="304800" cy="30480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229" name="Google Shape;229;p14"/>
          <p:cNvSpPr txBox="1"/>
          <p:nvPr>
            <p:ph idx="1" type="body"/>
          </p:nvPr>
        </p:nvSpPr>
        <p:spPr>
          <a:xfrm>
            <a:off x="1285875" y="551374"/>
            <a:ext cx="45719" cy="45719"/>
          </a:xfrm>
          <a:prstGeom prst="rect">
            <a:avLst/>
          </a:prstGeom>
          <a:noFill/>
          <a:ln>
            <a:noFill/>
          </a:ln>
        </p:spPr>
        <p:txBody>
          <a:bodyPr anchorCtr="0" anchor="t" bIns="45700" lIns="91425" spcFirstLastPara="1" rIns="91425" wrap="square" tIns="45700">
            <a:normAutofit fontScale="25000" lnSpcReduction="20000"/>
          </a:bodyPr>
          <a:lstStyle/>
          <a:p>
            <a:pPr indent="0" lvl="0" marL="12700" rtl="0" algn="l">
              <a:lnSpc>
                <a:spcPct val="100000"/>
              </a:lnSpc>
              <a:spcBef>
                <a:spcPts val="0"/>
              </a:spcBef>
              <a:spcAft>
                <a:spcPts val="0"/>
              </a:spcAft>
              <a:buClr>
                <a:schemeClr val="dk1"/>
              </a:buClr>
              <a:buSzPct val="100000"/>
              <a:buNone/>
            </a:pPr>
            <a:r>
              <a:rPr lang="en-IN" sz="800">
                <a:solidFill>
                  <a:schemeClr val="dk1"/>
                </a:solidFill>
                <a:latin typeface="Quattrocento Sans"/>
                <a:ea typeface="Quattrocento Sans"/>
                <a:cs typeface="Quattrocento Sans"/>
                <a:sym typeface="Quattrocento Sans"/>
              </a:rPr>
              <a:t>.</a:t>
            </a:r>
            <a:endParaRPr/>
          </a:p>
        </p:txBody>
      </p:sp>
      <p:sp>
        <p:nvSpPr>
          <p:cNvPr id="230" name="Google Shape;230;p14"/>
          <p:cNvSpPr txBox="1"/>
          <p:nvPr/>
        </p:nvSpPr>
        <p:spPr>
          <a:xfrm>
            <a:off x="705464" y="1590917"/>
            <a:ext cx="10483907" cy="5318123"/>
          </a:xfrm>
          <a:prstGeom prst="rect">
            <a:avLst/>
          </a:prstGeom>
          <a:noFill/>
          <a:ln>
            <a:noFill/>
          </a:ln>
        </p:spPr>
        <p:txBody>
          <a:bodyPr anchorCtr="0" anchor="t" bIns="45700" lIns="91425" spcFirstLastPara="1" rIns="91425" wrap="square" tIns="45700">
            <a:spAutoFit/>
          </a:bodyPr>
          <a:lstStyle/>
          <a:p>
            <a:pPr indent="-342900" lvl="0" marL="355600" marR="8255" rtl="0" algn="just">
              <a:lnSpc>
                <a:spcPct val="113100"/>
              </a:lnSpc>
              <a:spcBef>
                <a:spcPts val="0"/>
              </a:spcBef>
              <a:spcAft>
                <a:spcPts val="0"/>
              </a:spcAft>
              <a:buClr>
                <a:schemeClr val="dk1"/>
              </a:buClr>
              <a:buSzPts val="2300"/>
              <a:buFont typeface="Noto Sans Symbols"/>
              <a:buChar char="⮚"/>
            </a:pPr>
            <a:r>
              <a:rPr i="1" lang="en-IN" sz="2300">
                <a:solidFill>
                  <a:schemeClr val="dk1"/>
                </a:solidFill>
                <a:latin typeface="Quattrocento Sans"/>
                <a:ea typeface="Quattrocento Sans"/>
                <a:cs typeface="Quattrocento Sans"/>
                <a:sym typeface="Quattrocento Sans"/>
              </a:rPr>
              <a:t>A table is a rectangular range of structured data. </a:t>
            </a:r>
            <a:endParaRPr/>
          </a:p>
          <a:p>
            <a:pPr indent="-342900" lvl="0" marL="355600" marR="8255" rtl="0" algn="just">
              <a:lnSpc>
                <a:spcPct val="113100"/>
              </a:lnSpc>
              <a:spcBef>
                <a:spcPts val="1650"/>
              </a:spcBef>
              <a:spcAft>
                <a:spcPts val="0"/>
              </a:spcAft>
              <a:buClr>
                <a:schemeClr val="dk1"/>
              </a:buClr>
              <a:buSzPts val="2300"/>
              <a:buFont typeface="Noto Sans Symbols"/>
              <a:buChar char="⮚"/>
            </a:pPr>
            <a:r>
              <a:rPr i="1" lang="en-IN" sz="2300">
                <a:solidFill>
                  <a:schemeClr val="dk1"/>
                </a:solidFill>
                <a:latin typeface="Quattrocento Sans"/>
                <a:ea typeface="Quattrocento Sans"/>
                <a:cs typeface="Quattrocento Sans"/>
                <a:sym typeface="Quattrocento Sans"/>
              </a:rPr>
              <a:t>Each row in the table corresponds to a single entity. </a:t>
            </a:r>
            <a:endParaRPr/>
          </a:p>
          <a:p>
            <a:pPr indent="-342900" lvl="0" marL="355600" marR="8255" rtl="0" algn="just">
              <a:lnSpc>
                <a:spcPct val="113100"/>
              </a:lnSpc>
              <a:spcBef>
                <a:spcPts val="1650"/>
              </a:spcBef>
              <a:spcAft>
                <a:spcPts val="0"/>
              </a:spcAft>
              <a:buClr>
                <a:schemeClr val="dk1"/>
              </a:buClr>
              <a:buSzPts val="2300"/>
              <a:buFont typeface="Noto Sans Symbols"/>
              <a:buChar char="⮚"/>
            </a:pPr>
            <a:r>
              <a:rPr i="1" lang="en-IN" sz="2300">
                <a:solidFill>
                  <a:schemeClr val="dk1"/>
                </a:solidFill>
                <a:latin typeface="Quattrocento Sans"/>
                <a:ea typeface="Quattrocento Sans"/>
                <a:cs typeface="Quattrocento Sans"/>
                <a:sym typeface="Quattrocento Sans"/>
              </a:rPr>
              <a:t>For example, a row  can contain information about a customer, a bank transaction, an employee, a product, and so on. Each column contains  a specific piece of information.</a:t>
            </a:r>
            <a:endParaRPr i="1" sz="2300">
              <a:solidFill>
                <a:schemeClr val="dk1"/>
              </a:solidFill>
              <a:latin typeface="Quattrocento Sans"/>
              <a:ea typeface="Quattrocento Sans"/>
              <a:cs typeface="Quattrocento Sans"/>
              <a:sym typeface="Quattrocento Sans"/>
            </a:endParaRPr>
          </a:p>
          <a:p>
            <a:pPr indent="-342900" lvl="0" marL="355600" marR="8255" rtl="0" algn="just">
              <a:lnSpc>
                <a:spcPct val="113100"/>
              </a:lnSpc>
              <a:spcBef>
                <a:spcPts val="1650"/>
              </a:spcBef>
              <a:spcAft>
                <a:spcPts val="0"/>
              </a:spcAft>
              <a:buClr>
                <a:schemeClr val="dk1"/>
              </a:buClr>
              <a:buSzPts val="2300"/>
              <a:buFont typeface="Noto Sans Symbols"/>
              <a:buChar char="⮚"/>
            </a:pPr>
            <a:r>
              <a:rPr i="1" lang="en-IN" sz="2300">
                <a:solidFill>
                  <a:schemeClr val="dk1"/>
                </a:solidFill>
                <a:latin typeface="Quattrocento Sans"/>
                <a:ea typeface="Quattrocento Sans"/>
                <a:cs typeface="Quattrocento Sans"/>
                <a:sym typeface="Quattrocento Sans"/>
              </a:rPr>
              <a:t>Tables typically have a header row at the top that describes the information contained in each column. </a:t>
            </a:r>
            <a:endParaRPr/>
          </a:p>
          <a:p>
            <a:pPr indent="-342900" lvl="0" marL="355600" marR="8255" rtl="0" algn="just">
              <a:lnSpc>
                <a:spcPct val="113100"/>
              </a:lnSpc>
              <a:spcBef>
                <a:spcPts val="1650"/>
              </a:spcBef>
              <a:spcAft>
                <a:spcPts val="0"/>
              </a:spcAft>
              <a:buClr>
                <a:schemeClr val="dk1"/>
              </a:buClr>
              <a:buSzPts val="2300"/>
              <a:buFont typeface="Noto Sans Symbols"/>
              <a:buChar char="⮚"/>
            </a:pPr>
            <a:r>
              <a:rPr i="1" lang="en-IN" sz="2300">
                <a:solidFill>
                  <a:schemeClr val="dk1"/>
                </a:solidFill>
                <a:latin typeface="Quattrocento Sans"/>
                <a:ea typeface="Quattrocento Sans"/>
                <a:cs typeface="Quattrocento Sans"/>
                <a:sym typeface="Quattrocento Sans"/>
              </a:rPr>
              <a:t>Setting up data like  this in a range of cells is very straightforward. The magic happens when you tell Excel to convert a range of data into an  “official” table.</a:t>
            </a:r>
            <a:endParaRPr i="1" sz="2300">
              <a:solidFill>
                <a:schemeClr val="dk1"/>
              </a:solidFill>
              <a:latin typeface="Quattrocento Sans"/>
              <a:ea typeface="Quattrocento Sans"/>
              <a:cs typeface="Quattrocento Sans"/>
              <a:sym typeface="Quattrocento Sans"/>
            </a:endParaRPr>
          </a:p>
          <a:p>
            <a:pPr indent="0" lvl="0" marL="0" marR="0" rtl="0" algn="l">
              <a:lnSpc>
                <a:spcPct val="100000"/>
              </a:lnSpc>
              <a:spcBef>
                <a:spcPts val="10"/>
              </a:spcBef>
              <a:spcAft>
                <a:spcPts val="0"/>
              </a:spcAft>
              <a:buNone/>
            </a:pPr>
            <a:r>
              <a:t/>
            </a:r>
            <a:endParaRPr i="1" sz="2300">
              <a:solidFill>
                <a:schemeClr val="dk1"/>
              </a:solidFill>
              <a:latin typeface="Quattrocento Sans"/>
              <a:ea typeface="Quattrocento Sans"/>
              <a:cs typeface="Quattrocento Sans"/>
              <a:sym typeface="Quattrocento Sans"/>
            </a:endParaRPr>
          </a:p>
        </p:txBody>
      </p:sp>
    </p:spTree>
  </p:cSld>
  <p:clrMapOvr>
    <a:masterClrMapping/>
  </p:clrMapOvr>
  <p:transition spd="slow">
    <p:push/>
  </p:transition>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4" name="Shape 234"/>
        <p:cNvGrpSpPr/>
        <p:nvPr/>
      </p:nvGrpSpPr>
      <p:grpSpPr>
        <a:xfrm>
          <a:off x="0" y="0"/>
          <a:ext cx="0" cy="0"/>
          <a:chOff x="0" y="0"/>
          <a:chExt cx="0" cy="0"/>
        </a:xfrm>
      </p:grpSpPr>
      <p:sp>
        <p:nvSpPr>
          <p:cNvPr id="235" name="Google Shape;235;p15"/>
          <p:cNvSpPr/>
          <p:nvPr/>
        </p:nvSpPr>
        <p:spPr>
          <a:xfrm>
            <a:off x="838201" y="681038"/>
            <a:ext cx="2270760" cy="627810"/>
          </a:xfrm>
          <a:prstGeom prst="rect">
            <a:avLst/>
          </a:prstGeom>
          <a:solidFill>
            <a:srgbClr val="FCD3C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26724"/>
              </a:solidFill>
              <a:latin typeface="Calibri"/>
              <a:ea typeface="Calibri"/>
              <a:cs typeface="Calibri"/>
              <a:sym typeface="Calibri"/>
            </a:endParaRPr>
          </a:p>
        </p:txBody>
      </p:sp>
      <p:sp>
        <p:nvSpPr>
          <p:cNvPr id="236" name="Google Shape;236;p15"/>
          <p:cNvSpPr txBox="1"/>
          <p:nvPr>
            <p:ph type="title"/>
          </p:nvPr>
        </p:nvSpPr>
        <p:spPr>
          <a:xfrm flipH="1">
            <a:off x="838199" y="681039"/>
            <a:ext cx="5754330" cy="678449"/>
          </a:xfrm>
          <a:prstGeom prst="rect">
            <a:avLst/>
          </a:prstGeom>
          <a:solidFill>
            <a:srgbClr val="FCD3C2"/>
          </a:solidFill>
          <a:ln>
            <a:noFill/>
          </a:ln>
        </p:spPr>
        <p:txBody>
          <a:bodyPr anchorCtr="0" anchor="ctr" bIns="45700" lIns="91425" spcFirstLastPara="1" rIns="91425" wrap="square" tIns="45700">
            <a:normAutofit fontScale="90000"/>
          </a:bodyPr>
          <a:lstStyle/>
          <a:p>
            <a:pPr indent="0" lvl="0" marL="0" rtl="0" algn="l">
              <a:lnSpc>
                <a:spcPct val="90000"/>
              </a:lnSpc>
              <a:spcBef>
                <a:spcPts val="0"/>
              </a:spcBef>
              <a:spcAft>
                <a:spcPts val="0"/>
              </a:spcAft>
              <a:buClr>
                <a:schemeClr val="dk1"/>
              </a:buClr>
              <a:buSzPct val="100000"/>
              <a:buFont typeface="Quattrocento Sans"/>
              <a:buNone/>
            </a:pPr>
            <a:r>
              <a:rPr b="1" i="1" lang="en-IN" sz="4400">
                <a:latin typeface="Quattrocento Sans"/>
                <a:ea typeface="Quattrocento Sans"/>
                <a:cs typeface="Quattrocento Sans"/>
                <a:sym typeface="Quattrocento Sans"/>
              </a:rPr>
              <a:t>Understanding Tables</a:t>
            </a:r>
            <a:endParaRPr b="1" i="1" sz="4400">
              <a:latin typeface="Quattrocento Sans"/>
              <a:ea typeface="Quattrocento Sans"/>
              <a:cs typeface="Quattrocento Sans"/>
              <a:sym typeface="Quattrocento Sans"/>
            </a:endParaRPr>
          </a:p>
        </p:txBody>
      </p:sp>
      <p:sp>
        <p:nvSpPr>
          <p:cNvPr descr="Image result for vectors" id="237" name="Google Shape;237;p15"/>
          <p:cNvSpPr/>
          <p:nvPr/>
        </p:nvSpPr>
        <p:spPr>
          <a:xfrm>
            <a:off x="155575" y="-144463"/>
            <a:ext cx="304800" cy="30480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238" name="Google Shape;238;p15"/>
          <p:cNvSpPr txBox="1"/>
          <p:nvPr>
            <p:ph idx="1" type="body"/>
          </p:nvPr>
        </p:nvSpPr>
        <p:spPr>
          <a:xfrm>
            <a:off x="1285875" y="551374"/>
            <a:ext cx="45719" cy="45719"/>
          </a:xfrm>
          <a:prstGeom prst="rect">
            <a:avLst/>
          </a:prstGeom>
          <a:noFill/>
          <a:ln>
            <a:noFill/>
          </a:ln>
        </p:spPr>
        <p:txBody>
          <a:bodyPr anchorCtr="0" anchor="t" bIns="45700" lIns="91425" spcFirstLastPara="1" rIns="91425" wrap="square" tIns="45700">
            <a:normAutofit fontScale="25000" lnSpcReduction="20000"/>
          </a:bodyPr>
          <a:lstStyle/>
          <a:p>
            <a:pPr indent="0" lvl="0" marL="12700" rtl="0" algn="l">
              <a:lnSpc>
                <a:spcPct val="100000"/>
              </a:lnSpc>
              <a:spcBef>
                <a:spcPts val="0"/>
              </a:spcBef>
              <a:spcAft>
                <a:spcPts val="0"/>
              </a:spcAft>
              <a:buClr>
                <a:schemeClr val="dk1"/>
              </a:buClr>
              <a:buSzPct val="100000"/>
              <a:buNone/>
            </a:pPr>
            <a:r>
              <a:rPr lang="en-IN" sz="800">
                <a:solidFill>
                  <a:schemeClr val="dk1"/>
                </a:solidFill>
                <a:latin typeface="Quattrocento Sans"/>
                <a:ea typeface="Quattrocento Sans"/>
                <a:cs typeface="Quattrocento Sans"/>
                <a:sym typeface="Quattrocento Sans"/>
              </a:rPr>
              <a:t>.</a:t>
            </a:r>
            <a:endParaRPr/>
          </a:p>
        </p:txBody>
      </p:sp>
      <p:sp>
        <p:nvSpPr>
          <p:cNvPr id="239" name="Google Shape;239;p15"/>
          <p:cNvSpPr txBox="1"/>
          <p:nvPr/>
        </p:nvSpPr>
        <p:spPr>
          <a:xfrm>
            <a:off x="838199" y="1753149"/>
            <a:ext cx="10483907" cy="3658950"/>
          </a:xfrm>
          <a:prstGeom prst="rect">
            <a:avLst/>
          </a:prstGeom>
          <a:noFill/>
          <a:ln>
            <a:noFill/>
          </a:ln>
        </p:spPr>
        <p:txBody>
          <a:bodyPr anchorCtr="0" anchor="t" bIns="45700" lIns="91425" spcFirstLastPara="1" rIns="91425" wrap="square" tIns="45700">
            <a:spAutoFit/>
          </a:bodyPr>
          <a:lstStyle/>
          <a:p>
            <a:pPr indent="-342900" lvl="0" marL="355600" marR="5080" rtl="0" algn="just">
              <a:lnSpc>
                <a:spcPct val="113100"/>
              </a:lnSpc>
              <a:spcBef>
                <a:spcPts val="0"/>
              </a:spcBef>
              <a:spcAft>
                <a:spcPts val="0"/>
              </a:spcAft>
              <a:buClr>
                <a:schemeClr val="dk1"/>
              </a:buClr>
              <a:buSzPts val="2300"/>
              <a:buFont typeface="Noto Sans Symbols"/>
              <a:buChar char="⮚"/>
            </a:pPr>
            <a:r>
              <a:rPr i="1" lang="en-IN" sz="2300">
                <a:solidFill>
                  <a:schemeClr val="dk1"/>
                </a:solidFill>
                <a:latin typeface="Quattrocento Sans"/>
                <a:ea typeface="Quattrocento Sans"/>
                <a:cs typeface="Quattrocento Sans"/>
                <a:sym typeface="Quattrocento Sans"/>
              </a:rPr>
              <a:t>You do this by selecting any cell within the range and then choosing Insert ➪ Tables ➪ Table. </a:t>
            </a:r>
            <a:endParaRPr/>
          </a:p>
          <a:p>
            <a:pPr indent="-196850" lvl="0" marL="355600" marR="5080" rtl="0" algn="just">
              <a:lnSpc>
                <a:spcPct val="113100"/>
              </a:lnSpc>
              <a:spcBef>
                <a:spcPts val="0"/>
              </a:spcBef>
              <a:spcAft>
                <a:spcPts val="0"/>
              </a:spcAft>
              <a:buClr>
                <a:schemeClr val="dk1"/>
              </a:buClr>
              <a:buSzPts val="2300"/>
              <a:buFont typeface="Noto Sans Symbols"/>
              <a:buNone/>
            </a:pPr>
            <a:r>
              <a:t/>
            </a:r>
            <a:endParaRPr i="1" sz="2300">
              <a:solidFill>
                <a:schemeClr val="dk1"/>
              </a:solidFill>
              <a:latin typeface="Quattrocento Sans"/>
              <a:ea typeface="Quattrocento Sans"/>
              <a:cs typeface="Quattrocento Sans"/>
              <a:sym typeface="Quattrocento Sans"/>
            </a:endParaRPr>
          </a:p>
          <a:p>
            <a:pPr indent="-342900" lvl="0" marL="355600" marR="5080" rtl="0" algn="just">
              <a:lnSpc>
                <a:spcPct val="113100"/>
              </a:lnSpc>
              <a:spcBef>
                <a:spcPts val="0"/>
              </a:spcBef>
              <a:spcAft>
                <a:spcPts val="0"/>
              </a:spcAft>
              <a:buClr>
                <a:schemeClr val="dk1"/>
              </a:buClr>
              <a:buSzPts val="2300"/>
              <a:buFont typeface="Noto Sans Symbols"/>
              <a:buChar char="⮚"/>
            </a:pPr>
            <a:r>
              <a:rPr i="1" lang="en-IN" sz="2300">
                <a:solidFill>
                  <a:schemeClr val="dk1"/>
                </a:solidFill>
                <a:latin typeface="Quattrocento Sans"/>
                <a:ea typeface="Quattrocento Sans"/>
                <a:cs typeface="Quattrocento Sans"/>
                <a:sym typeface="Quattrocento Sans"/>
              </a:rPr>
              <a:t>When you explicitly identify  a range as a table, Excel can respond more intelligently to the actions you perform with that range.</a:t>
            </a:r>
            <a:endParaRPr i="1" sz="2300">
              <a:solidFill>
                <a:schemeClr val="dk1"/>
              </a:solidFill>
              <a:latin typeface="Quattrocento Sans"/>
              <a:ea typeface="Quattrocento Sans"/>
              <a:cs typeface="Quattrocento Sans"/>
              <a:sym typeface="Quattrocento Sans"/>
            </a:endParaRPr>
          </a:p>
          <a:p>
            <a:pPr indent="-196850" lvl="0" marL="355600" marR="5080" rtl="0" algn="just">
              <a:lnSpc>
                <a:spcPct val="113100"/>
              </a:lnSpc>
              <a:spcBef>
                <a:spcPts val="0"/>
              </a:spcBef>
              <a:spcAft>
                <a:spcPts val="0"/>
              </a:spcAft>
              <a:buClr>
                <a:schemeClr val="dk1"/>
              </a:buClr>
              <a:buSzPts val="2300"/>
              <a:buFont typeface="Noto Sans Symbols"/>
              <a:buNone/>
            </a:pPr>
            <a:r>
              <a:t/>
            </a:r>
            <a:endParaRPr i="1" sz="2300">
              <a:solidFill>
                <a:schemeClr val="dk1"/>
              </a:solidFill>
              <a:latin typeface="Quattrocento Sans"/>
              <a:ea typeface="Quattrocento Sans"/>
              <a:cs typeface="Quattrocento Sans"/>
              <a:sym typeface="Quattrocento Sans"/>
            </a:endParaRPr>
          </a:p>
          <a:p>
            <a:pPr indent="-342900" lvl="0" marL="355600" marR="5080" rtl="0" algn="just">
              <a:lnSpc>
                <a:spcPct val="113100"/>
              </a:lnSpc>
              <a:spcBef>
                <a:spcPts val="0"/>
              </a:spcBef>
              <a:spcAft>
                <a:spcPts val="0"/>
              </a:spcAft>
              <a:buClr>
                <a:schemeClr val="dk1"/>
              </a:buClr>
              <a:buSzPts val="2300"/>
              <a:buFont typeface="Noto Sans Symbols"/>
              <a:buChar char="⮚"/>
            </a:pPr>
            <a:r>
              <a:rPr i="1" lang="en-IN" sz="2300">
                <a:solidFill>
                  <a:schemeClr val="dk1"/>
                </a:solidFill>
                <a:latin typeface="Quattrocento Sans"/>
                <a:ea typeface="Quattrocento Sans"/>
                <a:cs typeface="Quattrocento Sans"/>
                <a:sym typeface="Quattrocento Sans"/>
              </a:rPr>
              <a:t>If you create a chart from a table, the chart will expand automatically as you add new rows to the table &amp; if you enter a  formula into a cell, Excel will propagate the formula to other rows in the table.</a:t>
            </a:r>
            <a:endParaRPr i="1" sz="2300">
              <a:solidFill>
                <a:schemeClr val="dk1"/>
              </a:solidFill>
              <a:latin typeface="Quattrocento Sans"/>
              <a:ea typeface="Quattrocento Sans"/>
              <a:cs typeface="Quattrocento Sans"/>
              <a:sym typeface="Quattrocento Sans"/>
            </a:endParaRPr>
          </a:p>
        </p:txBody>
      </p:sp>
    </p:spTree>
  </p:cSld>
  <p:clrMapOvr>
    <a:masterClrMapping/>
  </p:clrMapOvr>
  <p:transition spd="slow">
    <p:push/>
  </p:transition>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3" name="Shape 243"/>
        <p:cNvGrpSpPr/>
        <p:nvPr/>
      </p:nvGrpSpPr>
      <p:grpSpPr>
        <a:xfrm>
          <a:off x="0" y="0"/>
          <a:ext cx="0" cy="0"/>
          <a:chOff x="0" y="0"/>
          <a:chExt cx="0" cy="0"/>
        </a:xfrm>
      </p:grpSpPr>
      <p:sp>
        <p:nvSpPr>
          <p:cNvPr id="244" name="Google Shape;244;p16"/>
          <p:cNvSpPr/>
          <p:nvPr/>
        </p:nvSpPr>
        <p:spPr>
          <a:xfrm>
            <a:off x="838201" y="681038"/>
            <a:ext cx="2270760" cy="627810"/>
          </a:xfrm>
          <a:prstGeom prst="rect">
            <a:avLst/>
          </a:prstGeom>
          <a:no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26724"/>
              </a:solidFill>
              <a:latin typeface="Calibri"/>
              <a:ea typeface="Calibri"/>
              <a:cs typeface="Calibri"/>
              <a:sym typeface="Calibri"/>
            </a:endParaRPr>
          </a:p>
        </p:txBody>
      </p:sp>
      <p:sp>
        <p:nvSpPr>
          <p:cNvPr id="245" name="Google Shape;245;p16"/>
          <p:cNvSpPr txBox="1"/>
          <p:nvPr>
            <p:ph type="title"/>
          </p:nvPr>
        </p:nvSpPr>
        <p:spPr>
          <a:xfrm flipH="1">
            <a:off x="594851" y="714344"/>
            <a:ext cx="2270761" cy="678449"/>
          </a:xfrm>
          <a:prstGeom prst="rect">
            <a:avLst/>
          </a:prstGeom>
          <a:solidFill>
            <a:srgbClr val="FCD3C2"/>
          </a:solidFill>
          <a:ln>
            <a:noFill/>
          </a:ln>
        </p:spPr>
        <p:txBody>
          <a:bodyPr anchorCtr="0" anchor="ctr" bIns="45700" lIns="91425" spcFirstLastPara="1" rIns="91425" wrap="square" tIns="45700">
            <a:normAutofit fontScale="90000"/>
          </a:bodyPr>
          <a:lstStyle/>
          <a:p>
            <a:pPr indent="0" lvl="0" marL="0" rtl="0" algn="l">
              <a:lnSpc>
                <a:spcPct val="90000"/>
              </a:lnSpc>
              <a:spcBef>
                <a:spcPts val="0"/>
              </a:spcBef>
              <a:spcAft>
                <a:spcPts val="0"/>
              </a:spcAft>
              <a:buClr>
                <a:schemeClr val="dk1"/>
              </a:buClr>
              <a:buSzPct val="100000"/>
              <a:buFont typeface="Quattrocento Sans"/>
              <a:buNone/>
            </a:pPr>
            <a:r>
              <a:rPr b="1" i="1" lang="en-IN" sz="4400">
                <a:latin typeface="Quattrocento Sans"/>
                <a:ea typeface="Quattrocento Sans"/>
                <a:cs typeface="Quattrocento Sans"/>
                <a:sym typeface="Quattrocento Sans"/>
              </a:rPr>
              <a:t>Tables</a:t>
            </a:r>
            <a:endParaRPr b="1" i="1" sz="4400">
              <a:latin typeface="Quattrocento Sans"/>
              <a:ea typeface="Quattrocento Sans"/>
              <a:cs typeface="Quattrocento Sans"/>
              <a:sym typeface="Quattrocento Sans"/>
            </a:endParaRPr>
          </a:p>
        </p:txBody>
      </p:sp>
      <p:sp>
        <p:nvSpPr>
          <p:cNvPr descr="Image result for vectors" id="246" name="Google Shape;246;p16"/>
          <p:cNvSpPr/>
          <p:nvPr/>
        </p:nvSpPr>
        <p:spPr>
          <a:xfrm>
            <a:off x="155575" y="-144463"/>
            <a:ext cx="304800" cy="30480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247" name="Google Shape;247;p16"/>
          <p:cNvSpPr txBox="1"/>
          <p:nvPr>
            <p:ph idx="1" type="body"/>
          </p:nvPr>
        </p:nvSpPr>
        <p:spPr>
          <a:xfrm>
            <a:off x="1285875" y="551374"/>
            <a:ext cx="45719" cy="45719"/>
          </a:xfrm>
          <a:prstGeom prst="rect">
            <a:avLst/>
          </a:prstGeom>
          <a:noFill/>
          <a:ln>
            <a:noFill/>
          </a:ln>
        </p:spPr>
        <p:txBody>
          <a:bodyPr anchorCtr="0" anchor="t" bIns="45700" lIns="91425" spcFirstLastPara="1" rIns="91425" wrap="square" tIns="45700">
            <a:normAutofit fontScale="25000" lnSpcReduction="20000"/>
          </a:bodyPr>
          <a:lstStyle/>
          <a:p>
            <a:pPr indent="0" lvl="0" marL="12700" rtl="0" algn="l">
              <a:lnSpc>
                <a:spcPct val="100000"/>
              </a:lnSpc>
              <a:spcBef>
                <a:spcPts val="0"/>
              </a:spcBef>
              <a:spcAft>
                <a:spcPts val="0"/>
              </a:spcAft>
              <a:buClr>
                <a:schemeClr val="dk1"/>
              </a:buClr>
              <a:buSzPct val="100000"/>
              <a:buNone/>
            </a:pPr>
            <a:r>
              <a:rPr lang="en-IN" sz="800">
                <a:solidFill>
                  <a:schemeClr val="dk1"/>
                </a:solidFill>
                <a:latin typeface="Quattrocento Sans"/>
                <a:ea typeface="Quattrocento Sans"/>
                <a:cs typeface="Quattrocento Sans"/>
                <a:sym typeface="Quattrocento Sans"/>
              </a:rPr>
              <a:t>.</a:t>
            </a:r>
            <a:endParaRPr/>
          </a:p>
        </p:txBody>
      </p:sp>
      <p:sp>
        <p:nvSpPr>
          <p:cNvPr id="248" name="Google Shape;248;p16"/>
          <p:cNvSpPr txBox="1"/>
          <p:nvPr/>
        </p:nvSpPr>
        <p:spPr>
          <a:xfrm>
            <a:off x="583791" y="1721823"/>
            <a:ext cx="10536494" cy="4271554"/>
          </a:xfrm>
          <a:prstGeom prst="rect">
            <a:avLst/>
          </a:prstGeom>
          <a:noFill/>
          <a:ln>
            <a:noFill/>
          </a:ln>
        </p:spPr>
        <p:txBody>
          <a:bodyPr anchorCtr="0" anchor="t" bIns="45700" lIns="91425" spcFirstLastPara="1" rIns="91425" wrap="square" tIns="45700">
            <a:spAutoFit/>
          </a:bodyPr>
          <a:lstStyle/>
          <a:p>
            <a:pPr indent="-342900" lvl="0" marL="355600" marR="5080" rtl="0" algn="just">
              <a:lnSpc>
                <a:spcPct val="91100"/>
              </a:lnSpc>
              <a:spcBef>
                <a:spcPts val="0"/>
              </a:spcBef>
              <a:spcAft>
                <a:spcPts val="0"/>
              </a:spcAft>
              <a:buClr>
                <a:schemeClr val="dk1"/>
              </a:buClr>
              <a:buSzPts val="2400"/>
              <a:buFont typeface="Noto Sans Symbols"/>
              <a:buChar char="⮚"/>
            </a:pPr>
            <a:r>
              <a:rPr i="1" lang="en-IN" sz="2400">
                <a:solidFill>
                  <a:schemeClr val="dk1"/>
                </a:solidFill>
                <a:latin typeface="Quattrocento Sans"/>
                <a:ea typeface="Quattrocento Sans"/>
                <a:cs typeface="Quattrocento Sans"/>
                <a:sym typeface="Quattrocento Sans"/>
              </a:rPr>
              <a:t>By creating a table, the formulas and formatting can be automatically updated when we add data.</a:t>
            </a:r>
            <a:endParaRPr/>
          </a:p>
          <a:p>
            <a:pPr indent="-342900" lvl="0" marL="355600" marR="5080" rtl="0" algn="just">
              <a:lnSpc>
                <a:spcPct val="91100"/>
              </a:lnSpc>
              <a:spcBef>
                <a:spcPts val="1820"/>
              </a:spcBef>
              <a:spcAft>
                <a:spcPts val="0"/>
              </a:spcAft>
              <a:buClr>
                <a:schemeClr val="dk1"/>
              </a:buClr>
              <a:buSzPts val="2400"/>
              <a:buFont typeface="Noto Sans Symbols"/>
              <a:buChar char="⮚"/>
            </a:pPr>
            <a:r>
              <a:rPr i="1" lang="en-IN" sz="2400">
                <a:solidFill>
                  <a:schemeClr val="dk1"/>
                </a:solidFill>
                <a:latin typeface="Quattrocento Sans"/>
                <a:ea typeface="Quattrocento Sans"/>
                <a:cs typeface="Quattrocento Sans"/>
                <a:sym typeface="Quattrocento Sans"/>
              </a:rPr>
              <a:t>Begin by selecting the current range of data and headers</a:t>
            </a:r>
            <a:endParaRPr/>
          </a:p>
          <a:p>
            <a:pPr indent="-342900" lvl="0" marL="355600" marR="5080" rtl="0" algn="just">
              <a:lnSpc>
                <a:spcPct val="91100"/>
              </a:lnSpc>
              <a:spcBef>
                <a:spcPts val="1820"/>
              </a:spcBef>
              <a:spcAft>
                <a:spcPts val="0"/>
              </a:spcAft>
              <a:buClr>
                <a:schemeClr val="dk1"/>
              </a:buClr>
              <a:buSzPts val="2400"/>
              <a:buFont typeface="Noto Sans Symbols"/>
              <a:buChar char="⮚"/>
            </a:pPr>
            <a:r>
              <a:rPr i="1" lang="en-IN" sz="2400">
                <a:solidFill>
                  <a:schemeClr val="dk1"/>
                </a:solidFill>
                <a:latin typeface="Quattrocento Sans"/>
                <a:ea typeface="Quattrocento Sans"/>
                <a:cs typeface="Quattrocento Sans"/>
                <a:sym typeface="Quattrocento Sans"/>
              </a:rPr>
              <a:t>Click Table on the Insert tab or press Ctrl+T.</a:t>
            </a:r>
            <a:endParaRPr/>
          </a:p>
          <a:p>
            <a:pPr indent="-342900" lvl="0" marL="355600" marR="5080" rtl="0" algn="just">
              <a:lnSpc>
                <a:spcPct val="91100"/>
              </a:lnSpc>
              <a:spcBef>
                <a:spcPts val="1820"/>
              </a:spcBef>
              <a:spcAft>
                <a:spcPts val="0"/>
              </a:spcAft>
              <a:buClr>
                <a:schemeClr val="dk1"/>
              </a:buClr>
              <a:buSzPts val="2400"/>
              <a:buFont typeface="Noto Sans Symbols"/>
              <a:buChar char="⮚"/>
            </a:pPr>
            <a:r>
              <a:rPr i="1" lang="en-IN" sz="2400">
                <a:solidFill>
                  <a:schemeClr val="dk1"/>
                </a:solidFill>
                <a:latin typeface="Quattrocento Sans"/>
                <a:ea typeface="Quattrocento Sans"/>
                <a:cs typeface="Quattrocento Sans"/>
                <a:sym typeface="Quattrocento Sans"/>
              </a:rPr>
              <a:t>After ensuring that the My Table Has Headers box is selected, you will see that the table range is formatted.</a:t>
            </a:r>
            <a:endParaRPr/>
          </a:p>
          <a:p>
            <a:pPr indent="-342900" lvl="0" marL="355600" marR="5080" rtl="0" algn="just">
              <a:lnSpc>
                <a:spcPct val="91100"/>
              </a:lnSpc>
              <a:spcBef>
                <a:spcPts val="1820"/>
              </a:spcBef>
              <a:spcAft>
                <a:spcPts val="0"/>
              </a:spcAft>
              <a:buClr>
                <a:schemeClr val="dk1"/>
              </a:buClr>
              <a:buSzPts val="2400"/>
              <a:buFont typeface="Noto Sans Symbols"/>
              <a:buChar char="⮚"/>
            </a:pPr>
            <a:r>
              <a:rPr i="1" lang="en-IN" sz="2400">
                <a:solidFill>
                  <a:schemeClr val="dk1"/>
                </a:solidFill>
                <a:latin typeface="Quattrocento Sans"/>
                <a:ea typeface="Quattrocento Sans"/>
                <a:cs typeface="Quattrocento Sans"/>
                <a:sym typeface="Quattrocento Sans"/>
              </a:rPr>
              <a:t>This formatting will continue automatically whenever new data is entered in the table.</a:t>
            </a:r>
            <a:endParaRPr/>
          </a:p>
          <a:p>
            <a:pPr indent="-342900" lvl="0" marL="355600" marR="5080" rtl="0" algn="just">
              <a:lnSpc>
                <a:spcPct val="91100"/>
              </a:lnSpc>
              <a:spcBef>
                <a:spcPts val="1820"/>
              </a:spcBef>
              <a:spcAft>
                <a:spcPts val="0"/>
              </a:spcAft>
              <a:buClr>
                <a:schemeClr val="dk1"/>
              </a:buClr>
              <a:buSzPts val="2400"/>
              <a:buFont typeface="Noto Sans Symbols"/>
              <a:buChar char="⮚"/>
            </a:pPr>
            <a:r>
              <a:rPr i="1" lang="en-IN" sz="2400">
                <a:solidFill>
                  <a:schemeClr val="dk1"/>
                </a:solidFill>
                <a:latin typeface="Quattrocento Sans"/>
                <a:ea typeface="Quattrocento Sans"/>
                <a:cs typeface="Quattrocento Sans"/>
                <a:sym typeface="Quattrocento Sans"/>
              </a:rPr>
              <a:t>Table Tools Design tab is visible only when the active cell is within a table. </a:t>
            </a:r>
            <a:endParaRPr/>
          </a:p>
        </p:txBody>
      </p:sp>
    </p:spTree>
  </p:cSld>
  <p:clrMapOvr>
    <a:masterClrMapping/>
  </p:clrMapOvr>
  <p:transition spd="slow">
    <p:push/>
  </p:transition>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2" name="Shape 252"/>
        <p:cNvGrpSpPr/>
        <p:nvPr/>
      </p:nvGrpSpPr>
      <p:grpSpPr>
        <a:xfrm>
          <a:off x="0" y="0"/>
          <a:ext cx="0" cy="0"/>
          <a:chOff x="0" y="0"/>
          <a:chExt cx="0" cy="0"/>
        </a:xfrm>
      </p:grpSpPr>
      <p:sp>
        <p:nvSpPr>
          <p:cNvPr id="253" name="Google Shape;253;p17"/>
          <p:cNvSpPr/>
          <p:nvPr/>
        </p:nvSpPr>
        <p:spPr>
          <a:xfrm>
            <a:off x="838201" y="681038"/>
            <a:ext cx="2270760" cy="627810"/>
          </a:xfrm>
          <a:prstGeom prst="rect">
            <a:avLst/>
          </a:prstGeom>
          <a:solidFill>
            <a:srgbClr val="FCD3C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26724"/>
              </a:solidFill>
              <a:latin typeface="Calibri"/>
              <a:ea typeface="Calibri"/>
              <a:cs typeface="Calibri"/>
              <a:sym typeface="Calibri"/>
            </a:endParaRPr>
          </a:p>
        </p:txBody>
      </p:sp>
      <p:sp>
        <p:nvSpPr>
          <p:cNvPr id="254" name="Google Shape;254;p17"/>
          <p:cNvSpPr txBox="1"/>
          <p:nvPr>
            <p:ph type="title"/>
          </p:nvPr>
        </p:nvSpPr>
        <p:spPr>
          <a:xfrm flipH="1">
            <a:off x="838197" y="681039"/>
            <a:ext cx="6064048" cy="678449"/>
          </a:xfrm>
          <a:prstGeom prst="rect">
            <a:avLst/>
          </a:prstGeom>
          <a:solidFill>
            <a:srgbClr val="FCD3C2"/>
          </a:solidFill>
          <a:ln>
            <a:noFill/>
          </a:ln>
        </p:spPr>
        <p:txBody>
          <a:bodyPr anchorCtr="0" anchor="ctr" bIns="45700" lIns="91425" spcFirstLastPara="1" rIns="91425" wrap="square" tIns="45700">
            <a:normAutofit fontScale="90000"/>
          </a:bodyPr>
          <a:lstStyle/>
          <a:p>
            <a:pPr indent="0" lvl="0" marL="0" rtl="0" algn="l">
              <a:lnSpc>
                <a:spcPct val="90000"/>
              </a:lnSpc>
              <a:spcBef>
                <a:spcPts val="0"/>
              </a:spcBef>
              <a:spcAft>
                <a:spcPts val="0"/>
              </a:spcAft>
              <a:buClr>
                <a:schemeClr val="dk1"/>
              </a:buClr>
              <a:buSzPct val="100000"/>
              <a:buFont typeface="Quattrocento Sans"/>
              <a:buNone/>
            </a:pPr>
            <a:r>
              <a:rPr b="1" i="1" lang="en-IN" sz="4400">
                <a:latin typeface="Quattrocento Sans"/>
                <a:ea typeface="Quattrocento Sans"/>
                <a:cs typeface="Quattrocento Sans"/>
                <a:sym typeface="Quattrocento Sans"/>
              </a:rPr>
              <a:t>Using Table Templates</a:t>
            </a:r>
            <a:endParaRPr b="1" i="1" sz="4400">
              <a:latin typeface="Quattrocento Sans"/>
              <a:ea typeface="Quattrocento Sans"/>
              <a:cs typeface="Quattrocento Sans"/>
              <a:sym typeface="Quattrocento Sans"/>
            </a:endParaRPr>
          </a:p>
        </p:txBody>
      </p:sp>
      <p:sp>
        <p:nvSpPr>
          <p:cNvPr descr="Image result for vectors" id="255" name="Google Shape;255;p17"/>
          <p:cNvSpPr/>
          <p:nvPr/>
        </p:nvSpPr>
        <p:spPr>
          <a:xfrm>
            <a:off x="155575" y="-144463"/>
            <a:ext cx="304800" cy="30480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256" name="Google Shape;256;p17"/>
          <p:cNvSpPr txBox="1"/>
          <p:nvPr>
            <p:ph idx="1" type="body"/>
          </p:nvPr>
        </p:nvSpPr>
        <p:spPr>
          <a:xfrm>
            <a:off x="1285875" y="551374"/>
            <a:ext cx="45719" cy="45719"/>
          </a:xfrm>
          <a:prstGeom prst="rect">
            <a:avLst/>
          </a:prstGeom>
          <a:noFill/>
          <a:ln>
            <a:noFill/>
          </a:ln>
        </p:spPr>
        <p:txBody>
          <a:bodyPr anchorCtr="0" anchor="t" bIns="45700" lIns="91425" spcFirstLastPara="1" rIns="91425" wrap="square" tIns="45700">
            <a:normAutofit fontScale="25000" lnSpcReduction="20000"/>
          </a:bodyPr>
          <a:lstStyle/>
          <a:p>
            <a:pPr indent="0" lvl="0" marL="12700" rtl="0" algn="l">
              <a:lnSpc>
                <a:spcPct val="100000"/>
              </a:lnSpc>
              <a:spcBef>
                <a:spcPts val="0"/>
              </a:spcBef>
              <a:spcAft>
                <a:spcPts val="0"/>
              </a:spcAft>
              <a:buClr>
                <a:schemeClr val="dk1"/>
              </a:buClr>
              <a:buSzPct val="100000"/>
              <a:buNone/>
            </a:pPr>
            <a:r>
              <a:rPr lang="en-IN" sz="800">
                <a:solidFill>
                  <a:schemeClr val="dk1"/>
                </a:solidFill>
                <a:latin typeface="Quattrocento Sans"/>
                <a:ea typeface="Quattrocento Sans"/>
                <a:cs typeface="Quattrocento Sans"/>
                <a:sym typeface="Quattrocento Sans"/>
              </a:rPr>
              <a:t>.</a:t>
            </a:r>
            <a:endParaRPr/>
          </a:p>
        </p:txBody>
      </p:sp>
      <p:sp>
        <p:nvSpPr>
          <p:cNvPr id="257" name="Google Shape;257;p17"/>
          <p:cNvSpPr txBox="1"/>
          <p:nvPr/>
        </p:nvSpPr>
        <p:spPr>
          <a:xfrm>
            <a:off x="790137" y="1885885"/>
            <a:ext cx="10108921" cy="764568"/>
          </a:xfrm>
          <a:prstGeom prst="rect">
            <a:avLst/>
          </a:prstGeom>
          <a:noFill/>
          <a:ln>
            <a:noFill/>
          </a:ln>
        </p:spPr>
        <p:txBody>
          <a:bodyPr anchorCtr="0" anchor="t" bIns="45700" lIns="91425" spcFirstLastPara="1" rIns="91425" wrap="square" tIns="45700">
            <a:spAutoFit/>
          </a:bodyPr>
          <a:lstStyle/>
          <a:p>
            <a:pPr indent="-342900" lvl="0" marL="355600" marR="5080" rtl="0" algn="just">
              <a:lnSpc>
                <a:spcPct val="91100"/>
              </a:lnSpc>
              <a:spcBef>
                <a:spcPts val="0"/>
              </a:spcBef>
              <a:spcAft>
                <a:spcPts val="0"/>
              </a:spcAft>
              <a:buClr>
                <a:schemeClr val="dk1"/>
              </a:buClr>
              <a:buSzPts val="2400"/>
              <a:buFont typeface="Noto Sans Symbols"/>
              <a:buChar char="⮚"/>
            </a:pPr>
            <a:r>
              <a:rPr i="1" lang="en-IN" sz="2400">
                <a:solidFill>
                  <a:schemeClr val="dk1"/>
                </a:solidFill>
                <a:latin typeface="Quattrocento Sans"/>
                <a:ea typeface="Quattrocento Sans"/>
                <a:cs typeface="Quattrocento Sans"/>
                <a:sym typeface="Quattrocento Sans"/>
              </a:rPr>
              <a:t>Select a range in table  Under design tab  Expand table styles  Click to select desired  style</a:t>
            </a:r>
            <a:endParaRPr/>
          </a:p>
        </p:txBody>
      </p:sp>
      <p:sp>
        <p:nvSpPr>
          <p:cNvPr id="258" name="Google Shape;258;p17"/>
          <p:cNvSpPr/>
          <p:nvPr/>
        </p:nvSpPr>
        <p:spPr>
          <a:xfrm>
            <a:off x="1039368" y="3290577"/>
            <a:ext cx="10113264" cy="2097024"/>
          </a:xfrm>
          <a:prstGeom prst="rect">
            <a:avLst/>
          </a:prstGeom>
          <a:blipFill rotWithShape="1">
            <a:blip r:embed="rId3">
              <a:alphaModFix/>
            </a:blip>
            <a:stretch>
              <a:fillRect b="0" l="0" r="0" t="0"/>
            </a:stretch>
          </a:blip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259" name="Google Shape;259;p17"/>
          <p:cNvSpPr/>
          <p:nvPr/>
        </p:nvSpPr>
        <p:spPr>
          <a:xfrm>
            <a:off x="1607279" y="3290577"/>
            <a:ext cx="1185672" cy="1051560"/>
          </a:xfrm>
          <a:prstGeom prst="rect">
            <a:avLst/>
          </a:prstGeom>
          <a:blipFill rotWithShape="1">
            <a:blip r:embed="rId4">
              <a:alphaModFix/>
            </a:blip>
            <a:stretch>
              <a:fillRect b="0" l="0" r="0" t="0"/>
            </a:stretch>
          </a:blip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260" name="Google Shape;260;p17"/>
          <p:cNvSpPr/>
          <p:nvPr/>
        </p:nvSpPr>
        <p:spPr>
          <a:xfrm>
            <a:off x="4256580" y="4111767"/>
            <a:ext cx="6114288" cy="1331976"/>
          </a:xfrm>
          <a:prstGeom prst="rect">
            <a:avLst/>
          </a:prstGeom>
          <a:blipFill rotWithShape="1">
            <a:blip r:embed="rId5">
              <a:alphaModFix/>
            </a:blip>
            <a:stretch>
              <a:fillRect b="0" l="0" r="0" t="0"/>
            </a:stretch>
          </a:blip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Tree>
  </p:cSld>
  <p:clrMapOvr>
    <a:masterClrMapping/>
  </p:clrMapOvr>
  <p:transition spd="slow">
    <p:push/>
  </p:transition>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4" name="Shape 264"/>
        <p:cNvGrpSpPr/>
        <p:nvPr/>
      </p:nvGrpSpPr>
      <p:grpSpPr>
        <a:xfrm>
          <a:off x="0" y="0"/>
          <a:ext cx="0" cy="0"/>
          <a:chOff x="0" y="0"/>
          <a:chExt cx="0" cy="0"/>
        </a:xfrm>
      </p:grpSpPr>
      <p:sp>
        <p:nvSpPr>
          <p:cNvPr id="265" name="Google Shape;265;p18"/>
          <p:cNvSpPr/>
          <p:nvPr/>
        </p:nvSpPr>
        <p:spPr>
          <a:xfrm>
            <a:off x="838201" y="681038"/>
            <a:ext cx="2270760" cy="627810"/>
          </a:xfrm>
          <a:prstGeom prst="rect">
            <a:avLst/>
          </a:prstGeom>
          <a:solidFill>
            <a:srgbClr val="FCD3C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26724"/>
              </a:solidFill>
              <a:latin typeface="Calibri"/>
              <a:ea typeface="Calibri"/>
              <a:cs typeface="Calibri"/>
              <a:sym typeface="Calibri"/>
            </a:endParaRPr>
          </a:p>
        </p:txBody>
      </p:sp>
      <p:sp>
        <p:nvSpPr>
          <p:cNvPr id="266" name="Google Shape;266;p18"/>
          <p:cNvSpPr txBox="1"/>
          <p:nvPr>
            <p:ph type="title"/>
          </p:nvPr>
        </p:nvSpPr>
        <p:spPr>
          <a:xfrm flipH="1">
            <a:off x="556750" y="681038"/>
            <a:ext cx="5539250" cy="678449"/>
          </a:xfrm>
          <a:prstGeom prst="rect">
            <a:avLst/>
          </a:prstGeom>
          <a:solidFill>
            <a:srgbClr val="FCD3C2"/>
          </a:solidFill>
          <a:ln>
            <a:noFill/>
          </a:ln>
        </p:spPr>
        <p:txBody>
          <a:bodyPr anchorCtr="0" anchor="ctr" bIns="45700" lIns="91425" spcFirstLastPara="1" rIns="91425" wrap="square" tIns="45700">
            <a:normAutofit fontScale="90000"/>
          </a:bodyPr>
          <a:lstStyle/>
          <a:p>
            <a:pPr indent="0" lvl="0" marL="0" rtl="0" algn="l">
              <a:lnSpc>
                <a:spcPct val="90000"/>
              </a:lnSpc>
              <a:spcBef>
                <a:spcPts val="0"/>
              </a:spcBef>
              <a:spcAft>
                <a:spcPts val="0"/>
              </a:spcAft>
              <a:buClr>
                <a:schemeClr val="dk1"/>
              </a:buClr>
              <a:buSzPct val="100000"/>
              <a:buFont typeface="Quattrocento Sans"/>
              <a:buNone/>
            </a:pPr>
            <a:r>
              <a:rPr b="1" i="1" lang="en-IN" sz="4400">
                <a:latin typeface="Quattrocento Sans"/>
                <a:ea typeface="Quattrocento Sans"/>
                <a:cs typeface="Quattrocento Sans"/>
                <a:sym typeface="Quattrocento Sans"/>
              </a:rPr>
              <a:t>Working with Tables</a:t>
            </a:r>
            <a:endParaRPr b="1" i="1" sz="4400">
              <a:latin typeface="Quattrocento Sans"/>
              <a:ea typeface="Quattrocento Sans"/>
              <a:cs typeface="Quattrocento Sans"/>
              <a:sym typeface="Quattrocento Sans"/>
            </a:endParaRPr>
          </a:p>
        </p:txBody>
      </p:sp>
      <p:sp>
        <p:nvSpPr>
          <p:cNvPr descr="Image result for vectors" id="267" name="Google Shape;267;p18"/>
          <p:cNvSpPr/>
          <p:nvPr/>
        </p:nvSpPr>
        <p:spPr>
          <a:xfrm>
            <a:off x="155575" y="-144463"/>
            <a:ext cx="304800" cy="30480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268" name="Google Shape;268;p18"/>
          <p:cNvSpPr txBox="1"/>
          <p:nvPr>
            <p:ph idx="1" type="body"/>
          </p:nvPr>
        </p:nvSpPr>
        <p:spPr>
          <a:xfrm>
            <a:off x="1285875" y="551374"/>
            <a:ext cx="45719" cy="45719"/>
          </a:xfrm>
          <a:prstGeom prst="rect">
            <a:avLst/>
          </a:prstGeom>
          <a:noFill/>
          <a:ln>
            <a:noFill/>
          </a:ln>
        </p:spPr>
        <p:txBody>
          <a:bodyPr anchorCtr="0" anchor="t" bIns="45700" lIns="91425" spcFirstLastPara="1" rIns="91425" wrap="square" tIns="45700">
            <a:normAutofit fontScale="25000" lnSpcReduction="20000"/>
          </a:bodyPr>
          <a:lstStyle/>
          <a:p>
            <a:pPr indent="0" lvl="0" marL="12700" rtl="0" algn="l">
              <a:lnSpc>
                <a:spcPct val="100000"/>
              </a:lnSpc>
              <a:spcBef>
                <a:spcPts val="0"/>
              </a:spcBef>
              <a:spcAft>
                <a:spcPts val="0"/>
              </a:spcAft>
              <a:buClr>
                <a:schemeClr val="dk1"/>
              </a:buClr>
              <a:buSzPct val="100000"/>
              <a:buNone/>
            </a:pPr>
            <a:r>
              <a:rPr lang="en-IN" sz="800">
                <a:solidFill>
                  <a:schemeClr val="dk1"/>
                </a:solidFill>
                <a:latin typeface="Quattrocento Sans"/>
                <a:ea typeface="Quattrocento Sans"/>
                <a:cs typeface="Quattrocento Sans"/>
                <a:sym typeface="Quattrocento Sans"/>
              </a:rPr>
              <a:t>.</a:t>
            </a:r>
            <a:endParaRPr/>
          </a:p>
        </p:txBody>
      </p:sp>
      <p:sp>
        <p:nvSpPr>
          <p:cNvPr id="269" name="Google Shape;269;p18"/>
          <p:cNvSpPr txBox="1"/>
          <p:nvPr/>
        </p:nvSpPr>
        <p:spPr>
          <a:xfrm>
            <a:off x="583791" y="2090533"/>
            <a:ext cx="10536494" cy="428451"/>
          </a:xfrm>
          <a:prstGeom prst="rect">
            <a:avLst/>
          </a:prstGeom>
          <a:noFill/>
          <a:ln>
            <a:noFill/>
          </a:ln>
        </p:spPr>
        <p:txBody>
          <a:bodyPr anchorCtr="0" anchor="t" bIns="45700" lIns="91425" spcFirstLastPara="1" rIns="91425" wrap="square" tIns="45700">
            <a:spAutoFit/>
          </a:bodyPr>
          <a:lstStyle/>
          <a:p>
            <a:pPr indent="-342900" lvl="0" marL="355600" marR="5080" rtl="0" algn="just">
              <a:lnSpc>
                <a:spcPct val="91100"/>
              </a:lnSpc>
              <a:spcBef>
                <a:spcPts val="0"/>
              </a:spcBef>
              <a:spcAft>
                <a:spcPts val="0"/>
              </a:spcAft>
              <a:buClr>
                <a:schemeClr val="dk1"/>
              </a:buClr>
              <a:buSzPts val="2400"/>
              <a:buFont typeface="Noto Sans Symbols"/>
              <a:buChar char="⮚"/>
            </a:pPr>
            <a:r>
              <a:rPr i="1" lang="en-IN" sz="2400">
                <a:solidFill>
                  <a:schemeClr val="dk1"/>
                </a:solidFill>
                <a:latin typeface="Quattrocento Sans"/>
                <a:ea typeface="Quattrocento Sans"/>
                <a:cs typeface="Quattrocento Sans"/>
                <a:sym typeface="Quattrocento Sans"/>
              </a:rPr>
              <a:t>Select data and hit CTRL + t</a:t>
            </a:r>
            <a:endParaRPr i="1" sz="2400">
              <a:solidFill>
                <a:schemeClr val="dk1"/>
              </a:solidFill>
              <a:latin typeface="Quattrocento Sans"/>
              <a:ea typeface="Quattrocento Sans"/>
              <a:cs typeface="Quattrocento Sans"/>
              <a:sym typeface="Quattrocento Sans"/>
            </a:endParaRPr>
          </a:p>
        </p:txBody>
      </p:sp>
      <p:sp>
        <p:nvSpPr>
          <p:cNvPr id="270" name="Google Shape;270;p18"/>
          <p:cNvSpPr/>
          <p:nvPr/>
        </p:nvSpPr>
        <p:spPr>
          <a:xfrm>
            <a:off x="7238510" y="1662082"/>
            <a:ext cx="2987039" cy="4321277"/>
          </a:xfrm>
          <a:prstGeom prst="rect">
            <a:avLst/>
          </a:prstGeom>
          <a:blipFill rotWithShape="1">
            <a:blip r:embed="rId3">
              <a:alphaModFix/>
            </a:blip>
            <a:stretch>
              <a:fillRect b="0" l="0" r="0" t="0"/>
            </a:stretch>
          </a:blip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Tree>
  </p:cSld>
  <p:clrMapOvr>
    <a:masterClrMapping/>
  </p:clrMapOvr>
  <p:transition spd="slow">
    <p:push/>
  </p:transition>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4" name="Shape 274"/>
        <p:cNvGrpSpPr/>
        <p:nvPr/>
      </p:nvGrpSpPr>
      <p:grpSpPr>
        <a:xfrm>
          <a:off x="0" y="0"/>
          <a:ext cx="0" cy="0"/>
          <a:chOff x="0" y="0"/>
          <a:chExt cx="0" cy="0"/>
        </a:xfrm>
      </p:grpSpPr>
      <p:sp>
        <p:nvSpPr>
          <p:cNvPr id="275" name="Google Shape;275;p19"/>
          <p:cNvSpPr/>
          <p:nvPr/>
        </p:nvSpPr>
        <p:spPr>
          <a:xfrm>
            <a:off x="838201" y="681038"/>
            <a:ext cx="2270760" cy="627810"/>
          </a:xfrm>
          <a:prstGeom prst="rect">
            <a:avLst/>
          </a:prstGeom>
          <a:solidFill>
            <a:srgbClr val="FCD3C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26724"/>
              </a:solidFill>
              <a:latin typeface="Calibri"/>
              <a:ea typeface="Calibri"/>
              <a:cs typeface="Calibri"/>
              <a:sym typeface="Calibri"/>
            </a:endParaRPr>
          </a:p>
        </p:txBody>
      </p:sp>
      <p:sp>
        <p:nvSpPr>
          <p:cNvPr id="276" name="Google Shape;276;p19"/>
          <p:cNvSpPr txBox="1"/>
          <p:nvPr>
            <p:ph type="title"/>
          </p:nvPr>
        </p:nvSpPr>
        <p:spPr>
          <a:xfrm flipH="1">
            <a:off x="838196" y="681039"/>
            <a:ext cx="4736693" cy="678449"/>
          </a:xfrm>
          <a:prstGeom prst="rect">
            <a:avLst/>
          </a:prstGeom>
          <a:solidFill>
            <a:srgbClr val="FCD3C2"/>
          </a:solidFill>
          <a:ln>
            <a:noFill/>
          </a:ln>
        </p:spPr>
        <p:txBody>
          <a:bodyPr anchorCtr="0" anchor="ctr" bIns="45700" lIns="91425" spcFirstLastPara="1" rIns="91425" wrap="square" tIns="45700">
            <a:normAutofit fontScale="90000"/>
          </a:bodyPr>
          <a:lstStyle/>
          <a:p>
            <a:pPr indent="0" lvl="0" marL="0" rtl="0" algn="l">
              <a:lnSpc>
                <a:spcPct val="90000"/>
              </a:lnSpc>
              <a:spcBef>
                <a:spcPts val="0"/>
              </a:spcBef>
              <a:spcAft>
                <a:spcPts val="0"/>
              </a:spcAft>
              <a:buClr>
                <a:schemeClr val="dk1"/>
              </a:buClr>
              <a:buSzPct val="100000"/>
              <a:buFont typeface="Quattrocento Sans"/>
              <a:buNone/>
            </a:pPr>
            <a:r>
              <a:rPr b="1" i="1" lang="en-IN" sz="4400">
                <a:latin typeface="Quattrocento Sans"/>
                <a:ea typeface="Quattrocento Sans"/>
                <a:cs typeface="Quattrocento Sans"/>
                <a:sym typeface="Quattrocento Sans"/>
              </a:rPr>
              <a:t>Formatting Tools</a:t>
            </a:r>
            <a:endParaRPr b="1" i="1" sz="4400">
              <a:latin typeface="Quattrocento Sans"/>
              <a:ea typeface="Quattrocento Sans"/>
              <a:cs typeface="Quattrocento Sans"/>
              <a:sym typeface="Quattrocento Sans"/>
            </a:endParaRPr>
          </a:p>
        </p:txBody>
      </p:sp>
      <p:sp>
        <p:nvSpPr>
          <p:cNvPr descr="Image result for vectors" id="277" name="Google Shape;277;p19"/>
          <p:cNvSpPr/>
          <p:nvPr/>
        </p:nvSpPr>
        <p:spPr>
          <a:xfrm>
            <a:off x="155575" y="-144463"/>
            <a:ext cx="304800" cy="30480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278" name="Google Shape;278;p19"/>
          <p:cNvSpPr txBox="1"/>
          <p:nvPr>
            <p:ph idx="1" type="body"/>
          </p:nvPr>
        </p:nvSpPr>
        <p:spPr>
          <a:xfrm>
            <a:off x="1285875" y="551374"/>
            <a:ext cx="45719" cy="45719"/>
          </a:xfrm>
          <a:prstGeom prst="rect">
            <a:avLst/>
          </a:prstGeom>
          <a:noFill/>
          <a:ln>
            <a:noFill/>
          </a:ln>
        </p:spPr>
        <p:txBody>
          <a:bodyPr anchorCtr="0" anchor="t" bIns="45700" lIns="91425" spcFirstLastPara="1" rIns="91425" wrap="square" tIns="45700">
            <a:normAutofit fontScale="25000" lnSpcReduction="20000"/>
          </a:bodyPr>
          <a:lstStyle/>
          <a:p>
            <a:pPr indent="0" lvl="0" marL="12700" rtl="0" algn="l">
              <a:lnSpc>
                <a:spcPct val="100000"/>
              </a:lnSpc>
              <a:spcBef>
                <a:spcPts val="0"/>
              </a:spcBef>
              <a:spcAft>
                <a:spcPts val="0"/>
              </a:spcAft>
              <a:buClr>
                <a:schemeClr val="dk1"/>
              </a:buClr>
              <a:buSzPct val="100000"/>
              <a:buNone/>
            </a:pPr>
            <a:r>
              <a:rPr lang="en-IN" sz="800">
                <a:solidFill>
                  <a:schemeClr val="dk1"/>
                </a:solidFill>
                <a:latin typeface="Quattrocento Sans"/>
                <a:ea typeface="Quattrocento Sans"/>
                <a:cs typeface="Quattrocento Sans"/>
                <a:sym typeface="Quattrocento Sans"/>
              </a:rPr>
              <a:t>.</a:t>
            </a:r>
            <a:endParaRPr/>
          </a:p>
        </p:txBody>
      </p:sp>
      <p:sp>
        <p:nvSpPr>
          <p:cNvPr id="279" name="Google Shape;279;p19"/>
          <p:cNvSpPr txBox="1"/>
          <p:nvPr/>
        </p:nvSpPr>
        <p:spPr>
          <a:xfrm>
            <a:off x="985610" y="1922874"/>
            <a:ext cx="10220779" cy="461665"/>
          </a:xfrm>
          <a:prstGeom prst="rect">
            <a:avLst/>
          </a:prstGeom>
          <a:noFill/>
          <a:ln>
            <a:noFill/>
          </a:ln>
        </p:spPr>
        <p:txBody>
          <a:bodyPr anchorCtr="0" anchor="t" bIns="45700" lIns="91425" spcFirstLastPara="1" rIns="91425" wrap="square" tIns="45700">
            <a:spAutoFit/>
          </a:bodyPr>
          <a:lstStyle/>
          <a:p>
            <a:pPr indent="0" lvl="0" marL="12700" marR="10795" rtl="0" algn="l">
              <a:spcBef>
                <a:spcPts val="0"/>
              </a:spcBef>
              <a:spcAft>
                <a:spcPts val="0"/>
              </a:spcAft>
              <a:buNone/>
            </a:pPr>
            <a:r>
              <a:rPr i="1" lang="en-IN" sz="2400">
                <a:solidFill>
                  <a:schemeClr val="dk1"/>
                </a:solidFill>
                <a:latin typeface="Quattrocento Sans"/>
                <a:ea typeface="Quattrocento Sans"/>
                <a:cs typeface="Quattrocento Sans"/>
                <a:sym typeface="Quattrocento Sans"/>
              </a:rPr>
              <a:t>CTRL + 1</a:t>
            </a:r>
            <a:endParaRPr i="1" sz="2400">
              <a:solidFill>
                <a:schemeClr val="dk1"/>
              </a:solidFill>
              <a:latin typeface="Quattrocento Sans"/>
              <a:ea typeface="Quattrocento Sans"/>
              <a:cs typeface="Quattrocento Sans"/>
              <a:sym typeface="Quattrocento Sans"/>
            </a:endParaRPr>
          </a:p>
        </p:txBody>
      </p:sp>
      <p:sp>
        <p:nvSpPr>
          <p:cNvPr id="280" name="Google Shape;280;p19"/>
          <p:cNvSpPr/>
          <p:nvPr/>
        </p:nvSpPr>
        <p:spPr>
          <a:xfrm>
            <a:off x="1285875" y="2947924"/>
            <a:ext cx="10439400" cy="1353311"/>
          </a:xfrm>
          <a:prstGeom prst="rect">
            <a:avLst/>
          </a:prstGeom>
          <a:blipFill rotWithShape="1">
            <a:blip r:embed="rId3">
              <a:alphaModFix/>
            </a:blip>
            <a:stretch>
              <a:fillRect b="0" l="0" r="0" t="0"/>
            </a:stretch>
          </a:blip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281" name="Google Shape;281;p19"/>
          <p:cNvSpPr/>
          <p:nvPr/>
        </p:nvSpPr>
        <p:spPr>
          <a:xfrm>
            <a:off x="1331594" y="4524149"/>
            <a:ext cx="8881872" cy="1353312"/>
          </a:xfrm>
          <a:prstGeom prst="rect">
            <a:avLst/>
          </a:prstGeom>
          <a:blipFill rotWithShape="1">
            <a:blip r:embed="rId4">
              <a:alphaModFix/>
            </a:blip>
            <a:stretch>
              <a:fillRect b="0" l="0" r="0" t="0"/>
            </a:stretch>
          </a:blip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282" name="Google Shape;282;p19"/>
          <p:cNvSpPr/>
          <p:nvPr/>
        </p:nvSpPr>
        <p:spPr>
          <a:xfrm>
            <a:off x="3108961" y="4887238"/>
            <a:ext cx="7303008" cy="1194816"/>
          </a:xfrm>
          <a:prstGeom prst="rect">
            <a:avLst/>
          </a:prstGeom>
          <a:blipFill rotWithShape="1">
            <a:blip r:embed="rId5">
              <a:alphaModFix/>
            </a:blip>
            <a:stretch>
              <a:fillRect b="0" l="0" r="0" t="0"/>
            </a:stretch>
          </a:blip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283" name="Google Shape;283;p19"/>
          <p:cNvSpPr/>
          <p:nvPr/>
        </p:nvSpPr>
        <p:spPr>
          <a:xfrm>
            <a:off x="1334769" y="3687065"/>
            <a:ext cx="7284720" cy="566927"/>
          </a:xfrm>
          <a:prstGeom prst="rect">
            <a:avLst/>
          </a:prstGeom>
          <a:blipFill rotWithShape="1">
            <a:blip r:embed="rId6">
              <a:alphaModFix/>
            </a:blip>
            <a:stretch>
              <a:fillRect b="0" l="0" r="0" t="0"/>
            </a:stretch>
          </a:blip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Tree>
  </p:cSld>
  <p:clrMapOvr>
    <a:masterClrMapping/>
  </p:clrMapOvr>
  <p:transition spd="slow">
    <p:push/>
  </p:transition>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6" name="Shape 116"/>
        <p:cNvGrpSpPr/>
        <p:nvPr/>
      </p:nvGrpSpPr>
      <p:grpSpPr>
        <a:xfrm>
          <a:off x="0" y="0"/>
          <a:ext cx="0" cy="0"/>
          <a:chOff x="0" y="0"/>
          <a:chExt cx="0" cy="0"/>
        </a:xfrm>
      </p:grpSpPr>
      <p:sp>
        <p:nvSpPr>
          <p:cNvPr id="117" name="Google Shape;117;p2"/>
          <p:cNvSpPr/>
          <p:nvPr/>
        </p:nvSpPr>
        <p:spPr>
          <a:xfrm>
            <a:off x="838201" y="681038"/>
            <a:ext cx="2270760" cy="627810"/>
          </a:xfrm>
          <a:prstGeom prst="rect">
            <a:avLst/>
          </a:prstGeom>
          <a:solidFill>
            <a:srgbClr val="FCD3C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26724"/>
              </a:solidFill>
              <a:latin typeface="Calibri"/>
              <a:ea typeface="Calibri"/>
              <a:cs typeface="Calibri"/>
              <a:sym typeface="Calibri"/>
            </a:endParaRPr>
          </a:p>
        </p:txBody>
      </p:sp>
      <p:sp>
        <p:nvSpPr>
          <p:cNvPr id="118" name="Google Shape;118;p2"/>
          <p:cNvSpPr txBox="1"/>
          <p:nvPr>
            <p:ph type="title"/>
          </p:nvPr>
        </p:nvSpPr>
        <p:spPr>
          <a:xfrm flipH="1">
            <a:off x="838198" y="681039"/>
            <a:ext cx="8003286" cy="678449"/>
          </a:xfrm>
          <a:prstGeom prst="rect">
            <a:avLst/>
          </a:prstGeom>
          <a:solidFill>
            <a:srgbClr val="FCD3C2"/>
          </a:solidFill>
          <a:ln>
            <a:noFill/>
          </a:ln>
        </p:spPr>
        <p:txBody>
          <a:bodyPr anchorCtr="0" anchor="ctr" bIns="45700" lIns="91425" spcFirstLastPara="1" rIns="91425" wrap="square" tIns="45700">
            <a:normAutofit fontScale="90000"/>
          </a:bodyPr>
          <a:lstStyle/>
          <a:p>
            <a:pPr indent="0" lvl="0" marL="0" rtl="0" algn="l">
              <a:lnSpc>
                <a:spcPct val="90000"/>
              </a:lnSpc>
              <a:spcBef>
                <a:spcPts val="0"/>
              </a:spcBef>
              <a:spcAft>
                <a:spcPts val="0"/>
              </a:spcAft>
              <a:buClr>
                <a:schemeClr val="dk1"/>
              </a:buClr>
              <a:buSzPct val="100000"/>
              <a:buFont typeface="Quattrocento Sans"/>
              <a:buNone/>
            </a:pPr>
            <a:r>
              <a:rPr b="1" i="1" lang="en-IN" sz="4400">
                <a:latin typeface="Quattrocento Sans"/>
                <a:ea typeface="Quattrocento Sans"/>
                <a:cs typeface="Quattrocento Sans"/>
                <a:sym typeface="Quattrocento Sans"/>
              </a:rPr>
              <a:t>Preparing &amp; Customizing QAT</a:t>
            </a:r>
            <a:endParaRPr b="1" i="1" sz="4400">
              <a:latin typeface="Quattrocento Sans"/>
              <a:ea typeface="Quattrocento Sans"/>
              <a:cs typeface="Quattrocento Sans"/>
              <a:sym typeface="Quattrocento Sans"/>
            </a:endParaRPr>
          </a:p>
        </p:txBody>
      </p:sp>
      <p:sp>
        <p:nvSpPr>
          <p:cNvPr descr="Image result for vectors" id="119" name="Google Shape;119;p2"/>
          <p:cNvSpPr/>
          <p:nvPr/>
        </p:nvSpPr>
        <p:spPr>
          <a:xfrm>
            <a:off x="155575" y="-144463"/>
            <a:ext cx="304800" cy="30480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20" name="Google Shape;120;p2"/>
          <p:cNvSpPr txBox="1"/>
          <p:nvPr>
            <p:ph idx="1" type="body"/>
          </p:nvPr>
        </p:nvSpPr>
        <p:spPr>
          <a:xfrm>
            <a:off x="1285875" y="551374"/>
            <a:ext cx="45719" cy="45719"/>
          </a:xfrm>
          <a:prstGeom prst="rect">
            <a:avLst/>
          </a:prstGeom>
          <a:noFill/>
          <a:ln>
            <a:noFill/>
          </a:ln>
        </p:spPr>
        <p:txBody>
          <a:bodyPr anchorCtr="0" anchor="t" bIns="45700" lIns="91425" spcFirstLastPara="1" rIns="91425" wrap="square" tIns="45700">
            <a:normAutofit fontScale="25000" lnSpcReduction="20000"/>
          </a:bodyPr>
          <a:lstStyle/>
          <a:p>
            <a:pPr indent="0" lvl="0" marL="12700" rtl="0" algn="l">
              <a:lnSpc>
                <a:spcPct val="100000"/>
              </a:lnSpc>
              <a:spcBef>
                <a:spcPts val="0"/>
              </a:spcBef>
              <a:spcAft>
                <a:spcPts val="0"/>
              </a:spcAft>
              <a:buClr>
                <a:schemeClr val="dk1"/>
              </a:buClr>
              <a:buSzPct val="100000"/>
              <a:buNone/>
            </a:pPr>
            <a:r>
              <a:rPr lang="en-IN" sz="800">
                <a:solidFill>
                  <a:schemeClr val="dk1"/>
                </a:solidFill>
                <a:latin typeface="Quattrocento Sans"/>
                <a:ea typeface="Quattrocento Sans"/>
                <a:cs typeface="Quattrocento Sans"/>
                <a:sym typeface="Quattrocento Sans"/>
              </a:rPr>
              <a:t>.</a:t>
            </a:r>
            <a:endParaRPr/>
          </a:p>
        </p:txBody>
      </p:sp>
      <p:sp>
        <p:nvSpPr>
          <p:cNvPr id="121" name="Google Shape;121;p2"/>
          <p:cNvSpPr txBox="1"/>
          <p:nvPr/>
        </p:nvSpPr>
        <p:spPr>
          <a:xfrm>
            <a:off x="585627" y="1359490"/>
            <a:ext cx="11217999" cy="5170646"/>
          </a:xfrm>
          <a:prstGeom prst="rect">
            <a:avLst/>
          </a:prstGeom>
          <a:noFill/>
          <a:ln>
            <a:noFill/>
          </a:ln>
        </p:spPr>
        <p:txBody>
          <a:bodyPr anchorCtr="0" anchor="t" bIns="45700" lIns="91425" spcFirstLastPara="1" rIns="91425" wrap="square" tIns="45700">
            <a:spAutoFit/>
          </a:bodyPr>
          <a:lstStyle/>
          <a:p>
            <a:pPr indent="-285750" lvl="0" marL="298450" marR="5080" rtl="0" algn="just">
              <a:lnSpc>
                <a:spcPct val="150000"/>
              </a:lnSpc>
              <a:spcBef>
                <a:spcPts val="0"/>
              </a:spcBef>
              <a:spcAft>
                <a:spcPts val="0"/>
              </a:spcAft>
              <a:buClr>
                <a:schemeClr val="dk1"/>
              </a:buClr>
              <a:buSzPts val="2000"/>
              <a:buFont typeface="Noto Sans Symbols"/>
              <a:buChar char="⮚"/>
            </a:pPr>
            <a:r>
              <a:rPr i="1" lang="en-IN" sz="2000">
                <a:solidFill>
                  <a:schemeClr val="dk1"/>
                </a:solidFill>
                <a:latin typeface="Quattrocento Sans"/>
                <a:ea typeface="Quattrocento Sans"/>
                <a:cs typeface="Quattrocento Sans"/>
                <a:sym typeface="Quattrocento Sans"/>
              </a:rPr>
              <a:t>The Ribbon is fairly efficient, but many users prefer to have some commands available at all times,  without having to click a tab. The solution is to customize your Quick Access toolbar. Typically, the Quick  Access toolbar appears on the left side of the title bar, above</a:t>
            </a:r>
            <a:endParaRPr i="1" sz="2000">
              <a:solidFill>
                <a:schemeClr val="dk1"/>
              </a:solidFill>
              <a:latin typeface="Quattrocento Sans"/>
              <a:ea typeface="Quattrocento Sans"/>
              <a:cs typeface="Quattrocento Sans"/>
              <a:sym typeface="Quattrocento Sans"/>
            </a:endParaRPr>
          </a:p>
          <a:p>
            <a:pPr indent="0" lvl="0" marL="0" marR="5080" rtl="0" algn="just">
              <a:lnSpc>
                <a:spcPct val="150000"/>
              </a:lnSpc>
              <a:spcBef>
                <a:spcPts val="0"/>
              </a:spcBef>
              <a:spcAft>
                <a:spcPts val="0"/>
              </a:spcAft>
              <a:buNone/>
            </a:pPr>
            <a:r>
              <a:rPr i="1" lang="en-IN" sz="2000">
                <a:solidFill>
                  <a:schemeClr val="dk1"/>
                </a:solidFill>
                <a:latin typeface="Quattrocento Sans"/>
                <a:ea typeface="Quattrocento Sans"/>
                <a:cs typeface="Quattrocento Sans"/>
                <a:sym typeface="Quattrocento Sans"/>
              </a:rPr>
              <a:t>    the Ribbon. Alternatively, you can display the Quick Access toolbar below the Ribbon; just right-                           click the  Quick Access toolbar and choose Show Quick Access Toolbar below the Ribbon.</a:t>
            </a:r>
            <a:endParaRPr/>
          </a:p>
          <a:p>
            <a:pPr indent="-285750" lvl="0" marL="298450" marR="5080" rtl="0" algn="just">
              <a:lnSpc>
                <a:spcPct val="150000"/>
              </a:lnSpc>
              <a:spcBef>
                <a:spcPts val="0"/>
              </a:spcBef>
              <a:spcAft>
                <a:spcPts val="0"/>
              </a:spcAft>
              <a:buClr>
                <a:schemeClr val="dk1"/>
              </a:buClr>
              <a:buSzPts val="2000"/>
              <a:buFont typeface="Noto Sans Symbols"/>
              <a:buChar char="⮚"/>
            </a:pPr>
            <a:r>
              <a:rPr i="1" lang="en-IN" sz="2000">
                <a:solidFill>
                  <a:schemeClr val="dk1"/>
                </a:solidFill>
                <a:latin typeface="Quattrocento Sans"/>
                <a:ea typeface="Quattrocento Sans"/>
                <a:cs typeface="Quattrocento Sans"/>
                <a:sym typeface="Quattrocento Sans"/>
              </a:rPr>
              <a:t>You can reverse almost every action in Excel by using the Undo command, located on the Quick Access  toolbar. Click Undo (or press Ctrl+Z) after issuing a command in error, and it’s as if you never issued the  command. </a:t>
            </a:r>
            <a:r>
              <a:rPr b="1" i="1" lang="en-IN" sz="2000" u="sng">
                <a:solidFill>
                  <a:schemeClr val="dk1"/>
                </a:solidFill>
                <a:latin typeface="Quattrocento Sans"/>
                <a:ea typeface="Quattrocento Sans"/>
                <a:cs typeface="Quattrocento Sans"/>
                <a:sym typeface="Quattrocento Sans"/>
              </a:rPr>
              <a:t>You can reverse the effects of the past 100 actions</a:t>
            </a:r>
            <a:r>
              <a:rPr b="1" i="1" lang="en-IN" sz="2000">
                <a:solidFill>
                  <a:schemeClr val="dk1"/>
                </a:solidFill>
                <a:latin typeface="Quattrocento Sans"/>
                <a:ea typeface="Quattrocento Sans"/>
                <a:cs typeface="Quattrocento Sans"/>
                <a:sym typeface="Quattrocento Sans"/>
              </a:rPr>
              <a:t> </a:t>
            </a:r>
            <a:r>
              <a:rPr i="1" lang="en-IN" sz="2000">
                <a:solidFill>
                  <a:schemeClr val="dk1"/>
                </a:solidFill>
                <a:latin typeface="Quattrocento Sans"/>
                <a:ea typeface="Quattrocento Sans"/>
                <a:cs typeface="Quattrocento Sans"/>
                <a:sym typeface="Quattrocento Sans"/>
              </a:rPr>
              <a:t>that you performed by executing  Undo more than once. You can’t reverse every action, however. Generally, anything that you do using  the File button can’t be undone. For example, if you save a file and realize that you’ve overwritten a  good copy with a bad one, Undo can’t save the day.</a:t>
            </a:r>
            <a:endParaRPr i="1" sz="2000">
              <a:solidFill>
                <a:schemeClr val="dk1"/>
              </a:solidFill>
              <a:latin typeface="Quattrocento Sans"/>
              <a:ea typeface="Quattrocento Sans"/>
              <a:cs typeface="Quattrocento Sans"/>
              <a:sym typeface="Quattrocento Sans"/>
            </a:endParaRPr>
          </a:p>
        </p:txBody>
      </p:sp>
    </p:spTree>
  </p:cSld>
  <p:clrMapOvr>
    <a:masterClrMapping/>
  </p:clrMapOvr>
  <p:transition spd="slow">
    <p:push/>
  </p:transition>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7" name="Shape 287"/>
        <p:cNvGrpSpPr/>
        <p:nvPr/>
      </p:nvGrpSpPr>
      <p:grpSpPr>
        <a:xfrm>
          <a:off x="0" y="0"/>
          <a:ext cx="0" cy="0"/>
          <a:chOff x="0" y="0"/>
          <a:chExt cx="0" cy="0"/>
        </a:xfrm>
      </p:grpSpPr>
      <p:sp>
        <p:nvSpPr>
          <p:cNvPr id="288" name="Google Shape;288;p20"/>
          <p:cNvSpPr/>
          <p:nvPr/>
        </p:nvSpPr>
        <p:spPr>
          <a:xfrm>
            <a:off x="838201" y="681038"/>
            <a:ext cx="2270760" cy="627810"/>
          </a:xfrm>
          <a:prstGeom prst="rect">
            <a:avLst/>
          </a:prstGeom>
          <a:solidFill>
            <a:srgbClr val="FCD3C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26724"/>
              </a:solidFill>
              <a:latin typeface="Calibri"/>
              <a:ea typeface="Calibri"/>
              <a:cs typeface="Calibri"/>
              <a:sym typeface="Calibri"/>
            </a:endParaRPr>
          </a:p>
        </p:txBody>
      </p:sp>
      <p:sp>
        <p:nvSpPr>
          <p:cNvPr id="289" name="Google Shape;289;p20"/>
          <p:cNvSpPr txBox="1"/>
          <p:nvPr>
            <p:ph type="title"/>
          </p:nvPr>
        </p:nvSpPr>
        <p:spPr>
          <a:xfrm flipH="1">
            <a:off x="838194" y="681039"/>
            <a:ext cx="7701121" cy="627809"/>
          </a:xfrm>
          <a:prstGeom prst="rect">
            <a:avLst/>
          </a:prstGeom>
          <a:solidFill>
            <a:srgbClr val="FCD3C2"/>
          </a:solidFill>
          <a:ln>
            <a:noFill/>
          </a:ln>
        </p:spPr>
        <p:txBody>
          <a:bodyPr anchorCtr="0" anchor="ctr" bIns="45700" lIns="91425" spcFirstLastPara="1" rIns="91425" wrap="square" tIns="45700">
            <a:normAutofit fontScale="90000"/>
          </a:bodyPr>
          <a:lstStyle/>
          <a:p>
            <a:pPr indent="0" lvl="0" marL="0" rtl="0" algn="l">
              <a:lnSpc>
                <a:spcPct val="90000"/>
              </a:lnSpc>
              <a:spcBef>
                <a:spcPts val="0"/>
              </a:spcBef>
              <a:spcAft>
                <a:spcPts val="0"/>
              </a:spcAft>
              <a:buClr>
                <a:schemeClr val="dk1"/>
              </a:buClr>
              <a:buSzPct val="100000"/>
              <a:buFont typeface="Quattrocento Sans"/>
              <a:buNone/>
            </a:pPr>
            <a:r>
              <a:rPr b="1" i="1" lang="en-IN" sz="4400">
                <a:latin typeface="Quattrocento Sans"/>
                <a:ea typeface="Quattrocento Sans"/>
                <a:cs typeface="Quattrocento Sans"/>
                <a:sym typeface="Quattrocento Sans"/>
              </a:rPr>
              <a:t>Working with Different Fonts</a:t>
            </a:r>
            <a:endParaRPr b="1" i="1" sz="4400">
              <a:latin typeface="Quattrocento Sans"/>
              <a:ea typeface="Quattrocento Sans"/>
              <a:cs typeface="Quattrocento Sans"/>
              <a:sym typeface="Quattrocento Sans"/>
            </a:endParaRPr>
          </a:p>
        </p:txBody>
      </p:sp>
      <p:sp>
        <p:nvSpPr>
          <p:cNvPr descr="Image result for vectors" id="290" name="Google Shape;290;p20"/>
          <p:cNvSpPr/>
          <p:nvPr/>
        </p:nvSpPr>
        <p:spPr>
          <a:xfrm>
            <a:off x="155575" y="-144463"/>
            <a:ext cx="304800" cy="30480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291" name="Google Shape;291;p20"/>
          <p:cNvSpPr txBox="1"/>
          <p:nvPr>
            <p:ph idx="1" type="body"/>
          </p:nvPr>
        </p:nvSpPr>
        <p:spPr>
          <a:xfrm>
            <a:off x="1285875" y="551374"/>
            <a:ext cx="45719" cy="45719"/>
          </a:xfrm>
          <a:prstGeom prst="rect">
            <a:avLst/>
          </a:prstGeom>
          <a:noFill/>
          <a:ln>
            <a:noFill/>
          </a:ln>
        </p:spPr>
        <p:txBody>
          <a:bodyPr anchorCtr="0" anchor="t" bIns="45700" lIns="91425" spcFirstLastPara="1" rIns="91425" wrap="square" tIns="45700">
            <a:normAutofit fontScale="25000" lnSpcReduction="20000"/>
          </a:bodyPr>
          <a:lstStyle/>
          <a:p>
            <a:pPr indent="0" lvl="0" marL="12700" rtl="0" algn="l">
              <a:lnSpc>
                <a:spcPct val="100000"/>
              </a:lnSpc>
              <a:spcBef>
                <a:spcPts val="0"/>
              </a:spcBef>
              <a:spcAft>
                <a:spcPts val="0"/>
              </a:spcAft>
              <a:buClr>
                <a:schemeClr val="dk1"/>
              </a:buClr>
              <a:buSzPct val="100000"/>
              <a:buNone/>
            </a:pPr>
            <a:r>
              <a:rPr lang="en-IN" sz="800">
                <a:solidFill>
                  <a:schemeClr val="dk1"/>
                </a:solidFill>
                <a:latin typeface="Quattrocento Sans"/>
                <a:ea typeface="Quattrocento Sans"/>
                <a:cs typeface="Quattrocento Sans"/>
                <a:sym typeface="Quattrocento Sans"/>
              </a:rPr>
              <a:t>.</a:t>
            </a:r>
            <a:endParaRPr/>
          </a:p>
        </p:txBody>
      </p:sp>
      <p:sp>
        <p:nvSpPr>
          <p:cNvPr id="292" name="Google Shape;292;p20"/>
          <p:cNvSpPr txBox="1"/>
          <p:nvPr/>
        </p:nvSpPr>
        <p:spPr>
          <a:xfrm>
            <a:off x="820996" y="2073147"/>
            <a:ext cx="11279943" cy="843821"/>
          </a:xfrm>
          <a:prstGeom prst="rect">
            <a:avLst/>
          </a:prstGeom>
          <a:noFill/>
          <a:ln>
            <a:noFill/>
          </a:ln>
        </p:spPr>
        <p:txBody>
          <a:bodyPr anchorCtr="0" anchor="t" bIns="45700" lIns="91425" spcFirstLastPara="1" rIns="91425" wrap="square" tIns="45700">
            <a:spAutoFit/>
          </a:bodyPr>
          <a:lstStyle/>
          <a:p>
            <a:pPr indent="0" lvl="0" marL="12700" marR="0" rtl="0" algn="l">
              <a:lnSpc>
                <a:spcPct val="100000"/>
              </a:lnSpc>
              <a:spcBef>
                <a:spcPts val="0"/>
              </a:spcBef>
              <a:spcAft>
                <a:spcPts val="0"/>
              </a:spcAft>
              <a:buNone/>
            </a:pPr>
            <a:r>
              <a:rPr i="1" lang="en-IN" sz="2400">
                <a:solidFill>
                  <a:schemeClr val="dk1"/>
                </a:solidFill>
                <a:latin typeface="Quattrocento Sans"/>
                <a:ea typeface="Quattrocento Sans"/>
                <a:cs typeface="Quattrocento Sans"/>
                <a:sym typeface="Quattrocento Sans"/>
              </a:rPr>
              <a:t>Classroom activity</a:t>
            </a:r>
            <a:endParaRPr i="1" sz="2400">
              <a:solidFill>
                <a:schemeClr val="dk1"/>
              </a:solidFill>
              <a:latin typeface="Quattrocento Sans"/>
              <a:ea typeface="Quattrocento Sans"/>
              <a:cs typeface="Quattrocento Sans"/>
              <a:sym typeface="Quattrocento Sans"/>
            </a:endParaRPr>
          </a:p>
          <a:p>
            <a:pPr indent="-134620" lvl="0" marL="299085" marR="0" rtl="0" algn="l">
              <a:lnSpc>
                <a:spcPct val="100000"/>
              </a:lnSpc>
              <a:spcBef>
                <a:spcPts val="105"/>
              </a:spcBef>
              <a:spcAft>
                <a:spcPts val="0"/>
              </a:spcAft>
              <a:buClr>
                <a:schemeClr val="dk1"/>
              </a:buClr>
              <a:buSzPts val="2400"/>
              <a:buFont typeface="Noto Sans Symbols"/>
              <a:buNone/>
            </a:pPr>
            <a:r>
              <a:t/>
            </a:r>
            <a:endParaRPr i="1" sz="2400">
              <a:solidFill>
                <a:schemeClr val="dk1"/>
              </a:solidFill>
              <a:latin typeface="Quattrocento Sans"/>
              <a:ea typeface="Quattrocento Sans"/>
              <a:cs typeface="Quattrocento Sans"/>
              <a:sym typeface="Quattrocento Sans"/>
            </a:endParaRPr>
          </a:p>
        </p:txBody>
      </p:sp>
      <p:sp>
        <p:nvSpPr>
          <p:cNvPr id="293" name="Google Shape;293;p20"/>
          <p:cNvSpPr/>
          <p:nvPr/>
        </p:nvSpPr>
        <p:spPr>
          <a:xfrm>
            <a:off x="5781367" y="1651237"/>
            <a:ext cx="6061587" cy="4926543"/>
          </a:xfrm>
          <a:prstGeom prst="rect">
            <a:avLst/>
          </a:prstGeom>
          <a:blipFill rotWithShape="1">
            <a:blip r:embed="rId3">
              <a:alphaModFix/>
            </a:blip>
            <a:stretch>
              <a:fillRect b="0" l="0" r="0" t="0"/>
            </a:stretch>
          </a:blip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Tree>
  </p:cSld>
  <p:clrMapOvr>
    <a:masterClrMapping/>
  </p:clrMapOvr>
  <p:transition spd="slow">
    <p:push/>
  </p:transition>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5" name="Shape 125"/>
        <p:cNvGrpSpPr/>
        <p:nvPr/>
      </p:nvGrpSpPr>
      <p:grpSpPr>
        <a:xfrm>
          <a:off x="0" y="0"/>
          <a:ext cx="0" cy="0"/>
          <a:chOff x="0" y="0"/>
          <a:chExt cx="0" cy="0"/>
        </a:xfrm>
      </p:grpSpPr>
      <p:sp>
        <p:nvSpPr>
          <p:cNvPr id="126" name="Google Shape;126;p3"/>
          <p:cNvSpPr/>
          <p:nvPr/>
        </p:nvSpPr>
        <p:spPr>
          <a:xfrm>
            <a:off x="838201" y="681038"/>
            <a:ext cx="2270760" cy="627810"/>
          </a:xfrm>
          <a:prstGeom prst="rect">
            <a:avLst/>
          </a:prstGeom>
          <a:solidFill>
            <a:srgbClr val="FCD3C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26724"/>
              </a:solidFill>
              <a:latin typeface="Calibri"/>
              <a:ea typeface="Calibri"/>
              <a:cs typeface="Calibri"/>
              <a:sym typeface="Calibri"/>
            </a:endParaRPr>
          </a:p>
        </p:txBody>
      </p:sp>
      <p:sp>
        <p:nvSpPr>
          <p:cNvPr id="127" name="Google Shape;127;p3"/>
          <p:cNvSpPr txBox="1"/>
          <p:nvPr>
            <p:ph type="title"/>
          </p:nvPr>
        </p:nvSpPr>
        <p:spPr>
          <a:xfrm flipH="1">
            <a:off x="838198" y="681038"/>
            <a:ext cx="4751440" cy="678449"/>
          </a:xfrm>
          <a:prstGeom prst="rect">
            <a:avLst/>
          </a:prstGeom>
          <a:solidFill>
            <a:srgbClr val="FCD3C2"/>
          </a:solidFill>
          <a:ln>
            <a:noFill/>
          </a:ln>
        </p:spPr>
        <p:txBody>
          <a:bodyPr anchorCtr="0" anchor="ctr" bIns="45700" lIns="91425" spcFirstLastPara="1" rIns="91425" wrap="square" tIns="45700">
            <a:normAutofit fontScale="90000"/>
          </a:bodyPr>
          <a:lstStyle/>
          <a:p>
            <a:pPr indent="0" lvl="0" marL="0" rtl="0" algn="l">
              <a:lnSpc>
                <a:spcPct val="90000"/>
              </a:lnSpc>
              <a:spcBef>
                <a:spcPts val="0"/>
              </a:spcBef>
              <a:spcAft>
                <a:spcPts val="0"/>
              </a:spcAft>
              <a:buClr>
                <a:schemeClr val="dk1"/>
              </a:buClr>
              <a:buSzPct val="100000"/>
              <a:buFont typeface="Quattrocento Sans"/>
              <a:buNone/>
            </a:pPr>
            <a:r>
              <a:rPr b="1" i="1" lang="en-IN" sz="4400">
                <a:latin typeface="Quattrocento Sans"/>
                <a:ea typeface="Quattrocento Sans"/>
                <a:cs typeface="Quattrocento Sans"/>
                <a:sym typeface="Quattrocento Sans"/>
              </a:rPr>
              <a:t>Customizing QAT</a:t>
            </a:r>
            <a:endParaRPr b="1" i="1" sz="4400">
              <a:latin typeface="Quattrocento Sans"/>
              <a:ea typeface="Quattrocento Sans"/>
              <a:cs typeface="Quattrocento Sans"/>
              <a:sym typeface="Quattrocento Sans"/>
            </a:endParaRPr>
          </a:p>
        </p:txBody>
      </p:sp>
      <p:sp>
        <p:nvSpPr>
          <p:cNvPr descr="Image result for vectors" id="128" name="Google Shape;128;p3"/>
          <p:cNvSpPr/>
          <p:nvPr/>
        </p:nvSpPr>
        <p:spPr>
          <a:xfrm>
            <a:off x="155575" y="-144463"/>
            <a:ext cx="304800" cy="30480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29" name="Google Shape;129;p3"/>
          <p:cNvSpPr txBox="1"/>
          <p:nvPr>
            <p:ph idx="1" type="body"/>
          </p:nvPr>
        </p:nvSpPr>
        <p:spPr>
          <a:xfrm>
            <a:off x="1285875" y="551374"/>
            <a:ext cx="45719" cy="45719"/>
          </a:xfrm>
          <a:prstGeom prst="rect">
            <a:avLst/>
          </a:prstGeom>
          <a:noFill/>
          <a:ln>
            <a:noFill/>
          </a:ln>
        </p:spPr>
        <p:txBody>
          <a:bodyPr anchorCtr="0" anchor="t" bIns="45700" lIns="91425" spcFirstLastPara="1" rIns="91425" wrap="square" tIns="45700">
            <a:normAutofit fontScale="25000" lnSpcReduction="20000"/>
          </a:bodyPr>
          <a:lstStyle/>
          <a:p>
            <a:pPr indent="0" lvl="0" marL="12700" rtl="0" algn="l">
              <a:lnSpc>
                <a:spcPct val="100000"/>
              </a:lnSpc>
              <a:spcBef>
                <a:spcPts val="0"/>
              </a:spcBef>
              <a:spcAft>
                <a:spcPts val="0"/>
              </a:spcAft>
              <a:buClr>
                <a:schemeClr val="dk1"/>
              </a:buClr>
              <a:buSzPct val="100000"/>
              <a:buNone/>
            </a:pPr>
            <a:r>
              <a:rPr lang="en-IN" sz="800">
                <a:solidFill>
                  <a:schemeClr val="dk1"/>
                </a:solidFill>
                <a:latin typeface="Quattrocento Sans"/>
                <a:ea typeface="Quattrocento Sans"/>
                <a:cs typeface="Quattrocento Sans"/>
                <a:sym typeface="Quattrocento Sans"/>
              </a:rPr>
              <a:t>.</a:t>
            </a:r>
            <a:endParaRPr/>
          </a:p>
        </p:txBody>
      </p:sp>
      <p:sp>
        <p:nvSpPr>
          <p:cNvPr id="130" name="Google Shape;130;p3"/>
          <p:cNvSpPr txBox="1"/>
          <p:nvPr/>
        </p:nvSpPr>
        <p:spPr>
          <a:xfrm>
            <a:off x="776750" y="1681316"/>
            <a:ext cx="9763432" cy="4438203"/>
          </a:xfrm>
          <a:prstGeom prst="rect">
            <a:avLst/>
          </a:prstGeom>
          <a:noFill/>
          <a:ln>
            <a:noFill/>
          </a:ln>
        </p:spPr>
        <p:txBody>
          <a:bodyPr anchorCtr="0" anchor="t" bIns="45700" lIns="91425" spcFirstLastPara="1" rIns="91425" wrap="square" tIns="45700">
            <a:spAutoFit/>
          </a:bodyPr>
          <a:lstStyle/>
          <a:p>
            <a:pPr indent="-250190" lvl="0" marL="262255" marR="0" rtl="0" algn="just">
              <a:lnSpc>
                <a:spcPct val="100000"/>
              </a:lnSpc>
              <a:spcBef>
                <a:spcPts val="0"/>
              </a:spcBef>
              <a:spcAft>
                <a:spcPts val="0"/>
              </a:spcAft>
              <a:buClr>
                <a:schemeClr val="dk1"/>
              </a:buClr>
              <a:buSzPts val="2400"/>
              <a:buFont typeface="Noto Sans Symbols"/>
              <a:buChar char="⮚"/>
            </a:pPr>
            <a:r>
              <a:rPr i="1" lang="en-IN" sz="2400">
                <a:solidFill>
                  <a:schemeClr val="dk1"/>
                </a:solidFill>
                <a:latin typeface="Quattrocento Sans"/>
                <a:ea typeface="Quattrocento Sans"/>
                <a:cs typeface="Quattrocento Sans"/>
                <a:sym typeface="Quattrocento Sans"/>
              </a:rPr>
              <a:t>Click on expand button on QAT</a:t>
            </a:r>
            <a:endParaRPr i="1" sz="2400">
              <a:solidFill>
                <a:schemeClr val="dk1"/>
              </a:solidFill>
              <a:latin typeface="Quattrocento Sans"/>
              <a:ea typeface="Quattrocento Sans"/>
              <a:cs typeface="Quattrocento Sans"/>
              <a:sym typeface="Quattrocento Sans"/>
            </a:endParaRPr>
          </a:p>
          <a:p>
            <a:pPr indent="-97790" lvl="0" marL="262255" marR="0" rtl="0" algn="just">
              <a:lnSpc>
                <a:spcPct val="100000"/>
              </a:lnSpc>
              <a:spcBef>
                <a:spcPts val="20"/>
              </a:spcBef>
              <a:spcAft>
                <a:spcPts val="0"/>
              </a:spcAft>
              <a:buClr>
                <a:schemeClr val="dk1"/>
              </a:buClr>
              <a:buSzPts val="2400"/>
              <a:buFont typeface="Noto Sans Symbols"/>
              <a:buNone/>
            </a:pPr>
            <a:r>
              <a:t/>
            </a:r>
            <a:endParaRPr i="1" sz="2400">
              <a:solidFill>
                <a:schemeClr val="dk1"/>
              </a:solidFill>
              <a:latin typeface="Quattrocento Sans"/>
              <a:ea typeface="Quattrocento Sans"/>
              <a:cs typeface="Quattrocento Sans"/>
              <a:sym typeface="Quattrocento Sans"/>
            </a:endParaRPr>
          </a:p>
          <a:p>
            <a:pPr indent="-250190" lvl="0" marL="262255" marR="0" rtl="0" algn="just">
              <a:lnSpc>
                <a:spcPct val="100000"/>
              </a:lnSpc>
              <a:spcBef>
                <a:spcPts val="20"/>
              </a:spcBef>
              <a:spcAft>
                <a:spcPts val="0"/>
              </a:spcAft>
              <a:buClr>
                <a:schemeClr val="dk1"/>
              </a:buClr>
              <a:buSzPts val="2400"/>
              <a:buFont typeface="Noto Sans Symbols"/>
              <a:buChar char="⮚"/>
            </a:pPr>
            <a:r>
              <a:rPr i="1" lang="en-IN" sz="2400">
                <a:solidFill>
                  <a:schemeClr val="dk1"/>
                </a:solidFill>
                <a:latin typeface="Quattrocento Sans"/>
                <a:ea typeface="Quattrocento Sans"/>
                <a:cs typeface="Quattrocento Sans"/>
                <a:sym typeface="Quattrocento Sans"/>
              </a:rPr>
              <a:t>Select "More commands“</a:t>
            </a:r>
            <a:endParaRPr i="1" sz="2400">
              <a:solidFill>
                <a:schemeClr val="dk1"/>
              </a:solidFill>
              <a:latin typeface="Quattrocento Sans"/>
              <a:ea typeface="Quattrocento Sans"/>
              <a:cs typeface="Quattrocento Sans"/>
              <a:sym typeface="Quattrocento Sans"/>
            </a:endParaRPr>
          </a:p>
          <a:p>
            <a:pPr indent="-97790" lvl="0" marL="262255" marR="5080" rtl="0" algn="just">
              <a:lnSpc>
                <a:spcPct val="100800"/>
              </a:lnSpc>
              <a:spcBef>
                <a:spcPts val="15"/>
              </a:spcBef>
              <a:spcAft>
                <a:spcPts val="0"/>
              </a:spcAft>
              <a:buClr>
                <a:schemeClr val="dk1"/>
              </a:buClr>
              <a:buSzPts val="2400"/>
              <a:buFont typeface="Noto Sans Symbols"/>
              <a:buNone/>
            </a:pPr>
            <a:r>
              <a:t/>
            </a:r>
            <a:endParaRPr i="1" sz="2400">
              <a:solidFill>
                <a:schemeClr val="dk1"/>
              </a:solidFill>
              <a:latin typeface="Quattrocento Sans"/>
              <a:ea typeface="Quattrocento Sans"/>
              <a:cs typeface="Quattrocento Sans"/>
              <a:sym typeface="Quattrocento Sans"/>
            </a:endParaRPr>
          </a:p>
          <a:p>
            <a:pPr indent="-250190" lvl="0" marL="262255" marR="5080" rtl="0" algn="just">
              <a:lnSpc>
                <a:spcPct val="100800"/>
              </a:lnSpc>
              <a:spcBef>
                <a:spcPts val="15"/>
              </a:spcBef>
              <a:spcAft>
                <a:spcPts val="0"/>
              </a:spcAft>
              <a:buClr>
                <a:schemeClr val="dk1"/>
              </a:buClr>
              <a:buSzPts val="2400"/>
              <a:buFont typeface="Noto Sans Symbols"/>
              <a:buChar char="⮚"/>
            </a:pPr>
            <a:r>
              <a:rPr i="1" lang="en-IN" sz="2400">
                <a:solidFill>
                  <a:schemeClr val="dk1"/>
                </a:solidFill>
                <a:latin typeface="Quattrocento Sans"/>
                <a:ea typeface="Quattrocento Sans"/>
                <a:cs typeface="Quattrocento Sans"/>
                <a:sym typeface="Quattrocento Sans"/>
              </a:rPr>
              <a:t>In the "Customize Quick Access  Toolbar" window, click on the  dropdown list</a:t>
            </a:r>
            <a:endParaRPr i="1" sz="2400">
              <a:solidFill>
                <a:schemeClr val="dk1"/>
              </a:solidFill>
              <a:latin typeface="Quattrocento Sans"/>
              <a:ea typeface="Quattrocento Sans"/>
              <a:cs typeface="Quattrocento Sans"/>
              <a:sym typeface="Quattrocento Sans"/>
            </a:endParaRPr>
          </a:p>
          <a:p>
            <a:pPr indent="-97790" lvl="0" marL="262255" marR="0" rtl="0" algn="just">
              <a:lnSpc>
                <a:spcPct val="100000"/>
              </a:lnSpc>
              <a:spcBef>
                <a:spcPts val="25"/>
              </a:spcBef>
              <a:spcAft>
                <a:spcPts val="0"/>
              </a:spcAft>
              <a:buClr>
                <a:schemeClr val="dk1"/>
              </a:buClr>
              <a:buSzPts val="2400"/>
              <a:buFont typeface="Noto Sans Symbols"/>
              <a:buNone/>
            </a:pPr>
            <a:r>
              <a:t/>
            </a:r>
            <a:endParaRPr i="1" sz="2400">
              <a:solidFill>
                <a:schemeClr val="dk1"/>
              </a:solidFill>
              <a:latin typeface="Quattrocento Sans"/>
              <a:ea typeface="Quattrocento Sans"/>
              <a:cs typeface="Quattrocento Sans"/>
              <a:sym typeface="Quattrocento Sans"/>
            </a:endParaRPr>
          </a:p>
          <a:p>
            <a:pPr indent="-250190" lvl="0" marL="262255" marR="0" rtl="0" algn="just">
              <a:lnSpc>
                <a:spcPct val="100000"/>
              </a:lnSpc>
              <a:spcBef>
                <a:spcPts val="25"/>
              </a:spcBef>
              <a:spcAft>
                <a:spcPts val="0"/>
              </a:spcAft>
              <a:buClr>
                <a:schemeClr val="dk1"/>
              </a:buClr>
              <a:buSzPts val="2400"/>
              <a:buFont typeface="Noto Sans Symbols"/>
              <a:buChar char="⮚"/>
            </a:pPr>
            <a:r>
              <a:rPr i="1" lang="en-IN" sz="2400">
                <a:solidFill>
                  <a:schemeClr val="dk1"/>
                </a:solidFill>
                <a:latin typeface="Quattrocento Sans"/>
                <a:ea typeface="Quattrocento Sans"/>
                <a:cs typeface="Quattrocento Sans"/>
                <a:sym typeface="Quattrocento Sans"/>
              </a:rPr>
              <a:t>Select “All commands”</a:t>
            </a:r>
            <a:endParaRPr i="1" sz="2400">
              <a:solidFill>
                <a:schemeClr val="dk1"/>
              </a:solidFill>
              <a:latin typeface="Quattrocento Sans"/>
              <a:ea typeface="Quattrocento Sans"/>
              <a:cs typeface="Quattrocento Sans"/>
              <a:sym typeface="Quattrocento Sans"/>
            </a:endParaRPr>
          </a:p>
          <a:p>
            <a:pPr indent="-97790" lvl="0" marL="262255" marR="8255" rtl="0" algn="just">
              <a:lnSpc>
                <a:spcPct val="101499"/>
              </a:lnSpc>
              <a:spcBef>
                <a:spcPts val="0"/>
              </a:spcBef>
              <a:spcAft>
                <a:spcPts val="0"/>
              </a:spcAft>
              <a:buClr>
                <a:schemeClr val="dk1"/>
              </a:buClr>
              <a:buSzPts val="2400"/>
              <a:buFont typeface="Noto Sans Symbols"/>
              <a:buNone/>
            </a:pPr>
            <a:r>
              <a:t/>
            </a:r>
            <a:endParaRPr i="1" sz="2400">
              <a:solidFill>
                <a:schemeClr val="dk1"/>
              </a:solidFill>
              <a:latin typeface="Quattrocento Sans"/>
              <a:ea typeface="Quattrocento Sans"/>
              <a:cs typeface="Quattrocento Sans"/>
              <a:sym typeface="Quattrocento Sans"/>
            </a:endParaRPr>
          </a:p>
          <a:p>
            <a:pPr indent="-250190" lvl="0" marL="262255" marR="8255" rtl="0" algn="just">
              <a:lnSpc>
                <a:spcPct val="101499"/>
              </a:lnSpc>
              <a:spcBef>
                <a:spcPts val="0"/>
              </a:spcBef>
              <a:spcAft>
                <a:spcPts val="0"/>
              </a:spcAft>
              <a:buClr>
                <a:schemeClr val="dk1"/>
              </a:buClr>
              <a:buSzPts val="2400"/>
              <a:buFont typeface="Noto Sans Symbols"/>
              <a:buChar char="⮚"/>
            </a:pPr>
            <a:r>
              <a:rPr i="1" lang="en-IN" sz="2400">
                <a:solidFill>
                  <a:schemeClr val="dk1"/>
                </a:solidFill>
                <a:latin typeface="Quattrocento Sans"/>
                <a:ea typeface="Quattrocento Sans"/>
                <a:cs typeface="Quattrocento Sans"/>
                <a:sym typeface="Quattrocento Sans"/>
              </a:rPr>
              <a:t>Select desired command/option  and click on “Add”</a:t>
            </a:r>
            <a:endParaRPr i="1" sz="2400">
              <a:solidFill>
                <a:schemeClr val="dk1"/>
              </a:solidFill>
              <a:latin typeface="Quattrocento Sans"/>
              <a:ea typeface="Quattrocento Sans"/>
              <a:cs typeface="Quattrocento Sans"/>
              <a:sym typeface="Quattrocento Sans"/>
            </a:endParaRPr>
          </a:p>
          <a:p>
            <a:pPr indent="-97790" lvl="0" marL="262255" marR="5080" rtl="0" algn="just">
              <a:lnSpc>
                <a:spcPct val="65833"/>
              </a:lnSpc>
              <a:spcBef>
                <a:spcPts val="35"/>
              </a:spcBef>
              <a:spcAft>
                <a:spcPts val="0"/>
              </a:spcAft>
              <a:buClr>
                <a:schemeClr val="dk1"/>
              </a:buClr>
              <a:buSzPts val="2400"/>
              <a:buFont typeface="Noto Sans Symbols"/>
              <a:buNone/>
            </a:pPr>
            <a:r>
              <a:t/>
            </a:r>
            <a:endParaRPr i="1" sz="2400">
              <a:solidFill>
                <a:schemeClr val="dk1"/>
              </a:solidFill>
              <a:latin typeface="Quattrocento Sans"/>
              <a:ea typeface="Quattrocento Sans"/>
              <a:cs typeface="Quattrocento Sans"/>
              <a:sym typeface="Quattrocento Sans"/>
            </a:endParaRPr>
          </a:p>
          <a:p>
            <a:pPr indent="-97790" lvl="0" marL="262255" marR="5080" rtl="0" algn="just">
              <a:lnSpc>
                <a:spcPct val="65833"/>
              </a:lnSpc>
              <a:spcBef>
                <a:spcPts val="35"/>
              </a:spcBef>
              <a:spcAft>
                <a:spcPts val="0"/>
              </a:spcAft>
              <a:buClr>
                <a:schemeClr val="dk1"/>
              </a:buClr>
              <a:buSzPts val="2400"/>
              <a:buFont typeface="Noto Sans Symbols"/>
              <a:buNone/>
            </a:pPr>
            <a:r>
              <a:t/>
            </a:r>
            <a:endParaRPr i="1" sz="2400">
              <a:solidFill>
                <a:schemeClr val="dk1"/>
              </a:solidFill>
              <a:latin typeface="Quattrocento Sans"/>
              <a:ea typeface="Quattrocento Sans"/>
              <a:cs typeface="Quattrocento Sans"/>
              <a:sym typeface="Quattrocento Sans"/>
            </a:endParaRPr>
          </a:p>
          <a:p>
            <a:pPr indent="-250190" lvl="0" marL="262255" marR="5080" rtl="0" algn="just">
              <a:lnSpc>
                <a:spcPct val="65833"/>
              </a:lnSpc>
              <a:spcBef>
                <a:spcPts val="35"/>
              </a:spcBef>
              <a:spcAft>
                <a:spcPts val="0"/>
              </a:spcAft>
              <a:buClr>
                <a:schemeClr val="dk1"/>
              </a:buClr>
              <a:buSzPts val="2400"/>
              <a:buFont typeface="Noto Sans Symbols"/>
              <a:buChar char="⮚"/>
            </a:pPr>
            <a:r>
              <a:rPr i="1" lang="en-IN" sz="2400">
                <a:solidFill>
                  <a:schemeClr val="dk1"/>
                </a:solidFill>
                <a:latin typeface="Quattrocento Sans"/>
                <a:ea typeface="Quattrocento Sans"/>
                <a:cs typeface="Quattrocento Sans"/>
                <a:sym typeface="Quattrocento Sans"/>
              </a:rPr>
              <a:t>Click “Ok” to exit and the  command will appear on your  QAT</a:t>
            </a:r>
            <a:endParaRPr i="1" sz="2400">
              <a:solidFill>
                <a:schemeClr val="dk1"/>
              </a:solidFill>
              <a:latin typeface="Quattrocento Sans"/>
              <a:ea typeface="Quattrocento Sans"/>
              <a:cs typeface="Quattrocento Sans"/>
              <a:sym typeface="Quattrocento Sans"/>
            </a:endParaRPr>
          </a:p>
        </p:txBody>
      </p:sp>
    </p:spTree>
  </p:cSld>
  <p:clrMapOvr>
    <a:masterClrMapping/>
  </p:clrMapOvr>
  <p:transition spd="slow">
    <p:push/>
  </p:transition>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4" name="Shape 134"/>
        <p:cNvGrpSpPr/>
        <p:nvPr/>
      </p:nvGrpSpPr>
      <p:grpSpPr>
        <a:xfrm>
          <a:off x="0" y="0"/>
          <a:ext cx="0" cy="0"/>
          <a:chOff x="0" y="0"/>
          <a:chExt cx="0" cy="0"/>
        </a:xfrm>
      </p:grpSpPr>
      <p:sp>
        <p:nvSpPr>
          <p:cNvPr id="135" name="Google Shape;135;p4"/>
          <p:cNvSpPr/>
          <p:nvPr/>
        </p:nvSpPr>
        <p:spPr>
          <a:xfrm>
            <a:off x="838201" y="681038"/>
            <a:ext cx="2270760" cy="627810"/>
          </a:xfrm>
          <a:prstGeom prst="rect">
            <a:avLst/>
          </a:prstGeom>
          <a:solidFill>
            <a:srgbClr val="FCD3C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26724"/>
              </a:solidFill>
              <a:latin typeface="Calibri"/>
              <a:ea typeface="Calibri"/>
              <a:cs typeface="Calibri"/>
              <a:sym typeface="Calibri"/>
            </a:endParaRPr>
          </a:p>
        </p:txBody>
      </p:sp>
      <p:sp>
        <p:nvSpPr>
          <p:cNvPr id="136" name="Google Shape;136;p4"/>
          <p:cNvSpPr txBox="1"/>
          <p:nvPr>
            <p:ph type="title"/>
          </p:nvPr>
        </p:nvSpPr>
        <p:spPr>
          <a:xfrm flipH="1">
            <a:off x="838199" y="681038"/>
            <a:ext cx="4308987" cy="678449"/>
          </a:xfrm>
          <a:prstGeom prst="rect">
            <a:avLst/>
          </a:prstGeom>
          <a:solidFill>
            <a:srgbClr val="FCD3C2"/>
          </a:solidFill>
          <a:ln>
            <a:noFill/>
          </a:ln>
        </p:spPr>
        <p:txBody>
          <a:bodyPr anchorCtr="0" anchor="ctr" bIns="45700" lIns="91425" spcFirstLastPara="1" rIns="91425" wrap="square" tIns="45700">
            <a:normAutofit fontScale="90000"/>
          </a:bodyPr>
          <a:lstStyle/>
          <a:p>
            <a:pPr indent="0" lvl="0" marL="0" rtl="0" algn="l">
              <a:lnSpc>
                <a:spcPct val="90000"/>
              </a:lnSpc>
              <a:spcBef>
                <a:spcPts val="0"/>
              </a:spcBef>
              <a:spcAft>
                <a:spcPts val="0"/>
              </a:spcAft>
              <a:buClr>
                <a:schemeClr val="dk1"/>
              </a:buClr>
              <a:buSzPct val="100000"/>
              <a:buFont typeface="Quattrocento Sans"/>
              <a:buNone/>
            </a:pPr>
            <a:r>
              <a:rPr b="1" i="1" lang="en-IN" sz="4400">
                <a:latin typeface="Quattrocento Sans"/>
                <a:ea typeface="Quattrocento Sans"/>
                <a:cs typeface="Quattrocento Sans"/>
                <a:sym typeface="Quattrocento Sans"/>
              </a:rPr>
              <a:t>Customizing QAT</a:t>
            </a:r>
            <a:endParaRPr b="1" i="1" sz="4400">
              <a:latin typeface="Quattrocento Sans"/>
              <a:ea typeface="Quattrocento Sans"/>
              <a:cs typeface="Quattrocento Sans"/>
              <a:sym typeface="Quattrocento Sans"/>
            </a:endParaRPr>
          </a:p>
        </p:txBody>
      </p:sp>
      <p:sp>
        <p:nvSpPr>
          <p:cNvPr descr="Image result for vectors" id="137" name="Google Shape;137;p4"/>
          <p:cNvSpPr/>
          <p:nvPr/>
        </p:nvSpPr>
        <p:spPr>
          <a:xfrm>
            <a:off x="155575" y="-144463"/>
            <a:ext cx="304800" cy="30480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38" name="Google Shape;138;p4"/>
          <p:cNvSpPr txBox="1"/>
          <p:nvPr>
            <p:ph idx="1" type="body"/>
          </p:nvPr>
        </p:nvSpPr>
        <p:spPr>
          <a:xfrm>
            <a:off x="1285875" y="551374"/>
            <a:ext cx="45719" cy="45719"/>
          </a:xfrm>
          <a:prstGeom prst="rect">
            <a:avLst/>
          </a:prstGeom>
          <a:noFill/>
          <a:ln>
            <a:noFill/>
          </a:ln>
        </p:spPr>
        <p:txBody>
          <a:bodyPr anchorCtr="0" anchor="t" bIns="45700" lIns="91425" spcFirstLastPara="1" rIns="91425" wrap="square" tIns="45700">
            <a:normAutofit fontScale="25000" lnSpcReduction="20000"/>
          </a:bodyPr>
          <a:lstStyle/>
          <a:p>
            <a:pPr indent="0" lvl="0" marL="12700" rtl="0" algn="l">
              <a:lnSpc>
                <a:spcPct val="100000"/>
              </a:lnSpc>
              <a:spcBef>
                <a:spcPts val="0"/>
              </a:spcBef>
              <a:spcAft>
                <a:spcPts val="0"/>
              </a:spcAft>
              <a:buClr>
                <a:schemeClr val="dk1"/>
              </a:buClr>
              <a:buSzPct val="100000"/>
              <a:buNone/>
            </a:pPr>
            <a:r>
              <a:rPr lang="en-IN" sz="800">
                <a:solidFill>
                  <a:schemeClr val="dk1"/>
                </a:solidFill>
                <a:latin typeface="Quattrocento Sans"/>
                <a:ea typeface="Quattrocento Sans"/>
                <a:cs typeface="Quattrocento Sans"/>
                <a:sym typeface="Quattrocento Sans"/>
              </a:rPr>
              <a:t>.</a:t>
            </a:r>
            <a:endParaRPr/>
          </a:p>
        </p:txBody>
      </p:sp>
      <p:sp>
        <p:nvSpPr>
          <p:cNvPr id="139" name="Google Shape;139;p4"/>
          <p:cNvSpPr/>
          <p:nvPr/>
        </p:nvSpPr>
        <p:spPr>
          <a:xfrm>
            <a:off x="838199" y="1867556"/>
            <a:ext cx="4308987" cy="4621734"/>
          </a:xfrm>
          <a:prstGeom prst="rect">
            <a:avLst/>
          </a:prstGeom>
          <a:blipFill rotWithShape="1">
            <a:blip r:embed="rId3">
              <a:alphaModFix/>
            </a:blip>
            <a:stretch>
              <a:fillRect b="0" l="0" r="0" t="0"/>
            </a:stretch>
          </a:blip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40" name="Google Shape;140;p4"/>
          <p:cNvSpPr/>
          <p:nvPr/>
        </p:nvSpPr>
        <p:spPr>
          <a:xfrm>
            <a:off x="6177117" y="1867556"/>
            <a:ext cx="5412658" cy="4621734"/>
          </a:xfrm>
          <a:prstGeom prst="rect">
            <a:avLst/>
          </a:prstGeom>
          <a:blipFill rotWithShape="1">
            <a:blip r:embed="rId4">
              <a:alphaModFix/>
            </a:blip>
            <a:stretch>
              <a:fillRect b="0" l="0" r="0" t="0"/>
            </a:stretch>
          </a:blip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Tree>
  </p:cSld>
  <p:clrMapOvr>
    <a:masterClrMapping/>
  </p:clrMapOvr>
  <p:transition spd="slow">
    <p:push/>
  </p:transition>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4" name="Shape 144"/>
        <p:cNvGrpSpPr/>
        <p:nvPr/>
      </p:nvGrpSpPr>
      <p:grpSpPr>
        <a:xfrm>
          <a:off x="0" y="0"/>
          <a:ext cx="0" cy="0"/>
          <a:chOff x="0" y="0"/>
          <a:chExt cx="0" cy="0"/>
        </a:xfrm>
      </p:grpSpPr>
      <p:sp>
        <p:nvSpPr>
          <p:cNvPr id="145" name="Google Shape;145;p5"/>
          <p:cNvSpPr/>
          <p:nvPr/>
        </p:nvSpPr>
        <p:spPr>
          <a:xfrm>
            <a:off x="838201" y="681038"/>
            <a:ext cx="2270760" cy="627810"/>
          </a:xfrm>
          <a:prstGeom prst="rect">
            <a:avLst/>
          </a:prstGeom>
          <a:solidFill>
            <a:srgbClr val="FCD3C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26724"/>
              </a:solidFill>
              <a:latin typeface="Calibri"/>
              <a:ea typeface="Calibri"/>
              <a:cs typeface="Calibri"/>
              <a:sym typeface="Calibri"/>
            </a:endParaRPr>
          </a:p>
        </p:txBody>
      </p:sp>
      <p:sp>
        <p:nvSpPr>
          <p:cNvPr id="146" name="Google Shape;146;p5"/>
          <p:cNvSpPr txBox="1"/>
          <p:nvPr>
            <p:ph type="title"/>
          </p:nvPr>
        </p:nvSpPr>
        <p:spPr>
          <a:xfrm flipH="1">
            <a:off x="835251" y="695786"/>
            <a:ext cx="5018385" cy="678449"/>
          </a:xfrm>
          <a:prstGeom prst="rect">
            <a:avLst/>
          </a:prstGeom>
          <a:solidFill>
            <a:srgbClr val="FCD3C2"/>
          </a:solidFill>
          <a:ln>
            <a:noFill/>
          </a:ln>
        </p:spPr>
        <p:txBody>
          <a:bodyPr anchorCtr="0" anchor="ctr" bIns="45700" lIns="91425" spcFirstLastPara="1" rIns="91425" wrap="square" tIns="45700">
            <a:normAutofit fontScale="90000"/>
          </a:bodyPr>
          <a:lstStyle/>
          <a:p>
            <a:pPr indent="0" lvl="0" marL="0" rtl="0" algn="l">
              <a:lnSpc>
                <a:spcPct val="90000"/>
              </a:lnSpc>
              <a:spcBef>
                <a:spcPts val="0"/>
              </a:spcBef>
              <a:spcAft>
                <a:spcPts val="0"/>
              </a:spcAft>
              <a:buClr>
                <a:schemeClr val="dk1"/>
              </a:buClr>
              <a:buSzPct val="100000"/>
              <a:buFont typeface="Quattrocento Sans"/>
              <a:buNone/>
            </a:pPr>
            <a:r>
              <a:rPr b="1" i="1" lang="en-IN" sz="4400">
                <a:latin typeface="Quattrocento Sans"/>
                <a:ea typeface="Quattrocento Sans"/>
                <a:cs typeface="Quattrocento Sans"/>
                <a:sym typeface="Quattrocento Sans"/>
              </a:rPr>
              <a:t>What are Ranges ??</a:t>
            </a:r>
            <a:endParaRPr b="1" i="1" sz="4400">
              <a:latin typeface="Quattrocento Sans"/>
              <a:ea typeface="Quattrocento Sans"/>
              <a:cs typeface="Quattrocento Sans"/>
              <a:sym typeface="Quattrocento Sans"/>
            </a:endParaRPr>
          </a:p>
        </p:txBody>
      </p:sp>
      <p:sp>
        <p:nvSpPr>
          <p:cNvPr descr="Image result for vectors" id="147" name="Google Shape;147;p5"/>
          <p:cNvSpPr/>
          <p:nvPr/>
        </p:nvSpPr>
        <p:spPr>
          <a:xfrm>
            <a:off x="155575" y="-144463"/>
            <a:ext cx="304800" cy="30480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48" name="Google Shape;148;p5"/>
          <p:cNvSpPr txBox="1"/>
          <p:nvPr>
            <p:ph idx="1" type="body"/>
          </p:nvPr>
        </p:nvSpPr>
        <p:spPr>
          <a:xfrm>
            <a:off x="1285875" y="551374"/>
            <a:ext cx="45719" cy="45719"/>
          </a:xfrm>
          <a:prstGeom prst="rect">
            <a:avLst/>
          </a:prstGeom>
          <a:noFill/>
          <a:ln>
            <a:noFill/>
          </a:ln>
        </p:spPr>
        <p:txBody>
          <a:bodyPr anchorCtr="0" anchor="t" bIns="45700" lIns="91425" spcFirstLastPara="1" rIns="91425" wrap="square" tIns="45700">
            <a:normAutofit fontScale="25000" lnSpcReduction="20000"/>
          </a:bodyPr>
          <a:lstStyle/>
          <a:p>
            <a:pPr indent="0" lvl="0" marL="12700" rtl="0" algn="l">
              <a:lnSpc>
                <a:spcPct val="100000"/>
              </a:lnSpc>
              <a:spcBef>
                <a:spcPts val="0"/>
              </a:spcBef>
              <a:spcAft>
                <a:spcPts val="0"/>
              </a:spcAft>
              <a:buClr>
                <a:schemeClr val="dk1"/>
              </a:buClr>
              <a:buSzPct val="100000"/>
              <a:buNone/>
            </a:pPr>
            <a:r>
              <a:rPr lang="en-IN" sz="800">
                <a:solidFill>
                  <a:schemeClr val="dk1"/>
                </a:solidFill>
                <a:latin typeface="Quattrocento Sans"/>
                <a:ea typeface="Quattrocento Sans"/>
                <a:cs typeface="Quattrocento Sans"/>
                <a:sym typeface="Quattrocento Sans"/>
              </a:rPr>
              <a:t>.</a:t>
            </a:r>
            <a:endParaRPr/>
          </a:p>
        </p:txBody>
      </p:sp>
      <p:sp>
        <p:nvSpPr>
          <p:cNvPr id="149" name="Google Shape;149;p5"/>
          <p:cNvSpPr txBox="1"/>
          <p:nvPr/>
        </p:nvSpPr>
        <p:spPr>
          <a:xfrm>
            <a:off x="763229" y="1652647"/>
            <a:ext cx="10665542" cy="5424562"/>
          </a:xfrm>
          <a:prstGeom prst="rect">
            <a:avLst/>
          </a:prstGeom>
          <a:noFill/>
          <a:ln>
            <a:noFill/>
          </a:ln>
        </p:spPr>
        <p:txBody>
          <a:bodyPr anchorCtr="0" anchor="t" bIns="45700" lIns="91425" spcFirstLastPara="1" rIns="91425" wrap="square" tIns="45700">
            <a:spAutoFit/>
          </a:bodyPr>
          <a:lstStyle/>
          <a:p>
            <a:pPr indent="0" lvl="0" marL="12700" marR="0" rtl="0" algn="l">
              <a:lnSpc>
                <a:spcPct val="100000"/>
              </a:lnSpc>
              <a:spcBef>
                <a:spcPts val="0"/>
              </a:spcBef>
              <a:spcAft>
                <a:spcPts val="0"/>
              </a:spcAft>
              <a:buNone/>
            </a:pPr>
            <a:r>
              <a:rPr i="1" lang="en-IN" sz="2400">
                <a:solidFill>
                  <a:schemeClr val="dk1"/>
                </a:solidFill>
                <a:latin typeface="Quattrocento Sans"/>
                <a:ea typeface="Quattrocento Sans"/>
                <a:cs typeface="Quattrocento Sans"/>
                <a:sym typeface="Quattrocento Sans"/>
              </a:rPr>
              <a:t>A cell, or a combination of cells (continuous) is a range</a:t>
            </a:r>
            <a:endParaRPr/>
          </a:p>
          <a:p>
            <a:pPr indent="0" lvl="0" marL="0" marR="0" rtl="0" algn="l">
              <a:lnSpc>
                <a:spcPct val="100000"/>
              </a:lnSpc>
              <a:spcBef>
                <a:spcPts val="5"/>
              </a:spcBef>
              <a:spcAft>
                <a:spcPts val="0"/>
              </a:spcAft>
              <a:buNone/>
            </a:pPr>
            <a:r>
              <a:t/>
            </a:r>
            <a:endParaRPr i="1" sz="2400">
              <a:solidFill>
                <a:schemeClr val="dk1"/>
              </a:solidFill>
              <a:latin typeface="Quattrocento Sans"/>
              <a:ea typeface="Quattrocento Sans"/>
              <a:cs typeface="Quattrocento Sans"/>
              <a:sym typeface="Quattrocento Sans"/>
            </a:endParaRPr>
          </a:p>
          <a:p>
            <a:pPr indent="-302260" lvl="0" marL="314325" marR="0" rtl="0" algn="l">
              <a:lnSpc>
                <a:spcPct val="100000"/>
              </a:lnSpc>
              <a:spcBef>
                <a:spcPts val="0"/>
              </a:spcBef>
              <a:spcAft>
                <a:spcPts val="0"/>
              </a:spcAft>
              <a:buClr>
                <a:schemeClr val="dk1"/>
              </a:buClr>
              <a:buSzPts val="2400"/>
              <a:buFont typeface="Noto Sans Symbols"/>
              <a:buChar char="⮚"/>
            </a:pPr>
            <a:r>
              <a:rPr i="1" lang="en-IN" sz="2400">
                <a:solidFill>
                  <a:schemeClr val="dk1"/>
                </a:solidFill>
                <a:latin typeface="Quattrocento Sans"/>
                <a:ea typeface="Quattrocento Sans"/>
                <a:cs typeface="Quattrocento Sans"/>
                <a:sym typeface="Quattrocento Sans"/>
              </a:rPr>
              <a:t>C24 A range that consists of a single cell.</a:t>
            </a:r>
            <a:endParaRPr i="1" sz="2400">
              <a:solidFill>
                <a:schemeClr val="dk1"/>
              </a:solidFill>
              <a:latin typeface="Quattrocento Sans"/>
              <a:ea typeface="Quattrocento Sans"/>
              <a:cs typeface="Quattrocento Sans"/>
              <a:sym typeface="Quattrocento Sans"/>
            </a:endParaRPr>
          </a:p>
          <a:p>
            <a:pPr indent="-302260" lvl="0" marL="314325" marR="0" rtl="0" algn="l">
              <a:lnSpc>
                <a:spcPct val="100000"/>
              </a:lnSpc>
              <a:spcBef>
                <a:spcPts val="459"/>
              </a:spcBef>
              <a:spcAft>
                <a:spcPts val="0"/>
              </a:spcAft>
              <a:buClr>
                <a:schemeClr val="dk1"/>
              </a:buClr>
              <a:buSzPts val="2400"/>
              <a:buFont typeface="Noto Sans Symbols"/>
              <a:buChar char="⮚"/>
            </a:pPr>
            <a:r>
              <a:rPr i="1" lang="en-IN" sz="2400">
                <a:solidFill>
                  <a:schemeClr val="dk1"/>
                </a:solidFill>
                <a:latin typeface="Quattrocento Sans"/>
                <a:ea typeface="Quattrocento Sans"/>
                <a:cs typeface="Quattrocento Sans"/>
                <a:sym typeface="Quattrocento Sans"/>
              </a:rPr>
              <a:t>A1:B1 Two cells that occupy one row and two columns.</a:t>
            </a:r>
            <a:endParaRPr i="1" sz="2400">
              <a:solidFill>
                <a:schemeClr val="dk1"/>
              </a:solidFill>
              <a:latin typeface="Quattrocento Sans"/>
              <a:ea typeface="Quattrocento Sans"/>
              <a:cs typeface="Quattrocento Sans"/>
              <a:sym typeface="Quattrocento Sans"/>
            </a:endParaRPr>
          </a:p>
          <a:p>
            <a:pPr indent="-302260" lvl="0" marL="314325" marR="0" rtl="0" algn="l">
              <a:lnSpc>
                <a:spcPct val="100000"/>
              </a:lnSpc>
              <a:spcBef>
                <a:spcPts val="455"/>
              </a:spcBef>
              <a:spcAft>
                <a:spcPts val="0"/>
              </a:spcAft>
              <a:buClr>
                <a:schemeClr val="dk1"/>
              </a:buClr>
              <a:buSzPts val="2400"/>
              <a:buFont typeface="Noto Sans Symbols"/>
              <a:buChar char="⮚"/>
            </a:pPr>
            <a:r>
              <a:rPr i="1" lang="en-IN" sz="2400">
                <a:solidFill>
                  <a:schemeClr val="dk1"/>
                </a:solidFill>
                <a:latin typeface="Quattrocento Sans"/>
                <a:ea typeface="Quattrocento Sans"/>
                <a:cs typeface="Quattrocento Sans"/>
                <a:sym typeface="Quattrocento Sans"/>
              </a:rPr>
              <a:t>A1:A100 100 cells in column A.</a:t>
            </a:r>
            <a:endParaRPr/>
          </a:p>
          <a:p>
            <a:pPr indent="-302260" lvl="0" marL="314325" marR="0" rtl="0" algn="l">
              <a:lnSpc>
                <a:spcPct val="100000"/>
              </a:lnSpc>
              <a:spcBef>
                <a:spcPts val="430"/>
              </a:spcBef>
              <a:spcAft>
                <a:spcPts val="0"/>
              </a:spcAft>
              <a:buClr>
                <a:schemeClr val="dk1"/>
              </a:buClr>
              <a:buSzPts val="2400"/>
              <a:buFont typeface="Noto Sans Symbols"/>
              <a:buChar char="⮚"/>
            </a:pPr>
            <a:r>
              <a:rPr i="1" lang="en-IN" sz="2400">
                <a:solidFill>
                  <a:schemeClr val="dk1"/>
                </a:solidFill>
                <a:latin typeface="Quattrocento Sans"/>
                <a:ea typeface="Quattrocento Sans"/>
                <a:cs typeface="Quattrocento Sans"/>
                <a:sym typeface="Quattrocento Sans"/>
              </a:rPr>
              <a:t>A1:D4 16 cells (four rows by four columns).</a:t>
            </a:r>
            <a:endParaRPr i="1" sz="2400">
              <a:solidFill>
                <a:schemeClr val="dk1"/>
              </a:solidFill>
              <a:latin typeface="Quattrocento Sans"/>
              <a:ea typeface="Quattrocento Sans"/>
              <a:cs typeface="Quattrocento Sans"/>
              <a:sym typeface="Quattrocento Sans"/>
            </a:endParaRPr>
          </a:p>
          <a:p>
            <a:pPr indent="-302260" lvl="0" marL="314325" marR="0" rtl="0" algn="l">
              <a:lnSpc>
                <a:spcPct val="100000"/>
              </a:lnSpc>
              <a:spcBef>
                <a:spcPts val="455"/>
              </a:spcBef>
              <a:spcAft>
                <a:spcPts val="0"/>
              </a:spcAft>
              <a:buClr>
                <a:schemeClr val="dk1"/>
              </a:buClr>
              <a:buSzPts val="2400"/>
              <a:buFont typeface="Noto Sans Symbols"/>
              <a:buChar char="⮚"/>
            </a:pPr>
            <a:r>
              <a:rPr i="1" lang="en-IN" sz="2400">
                <a:solidFill>
                  <a:schemeClr val="dk1"/>
                </a:solidFill>
                <a:latin typeface="Quattrocento Sans"/>
                <a:ea typeface="Quattrocento Sans"/>
                <a:cs typeface="Quattrocento Sans"/>
                <a:sym typeface="Quattrocento Sans"/>
              </a:rPr>
              <a:t>C1:C1048576 An entire column of cells; this range also can be expressed as C:C.</a:t>
            </a:r>
            <a:endParaRPr i="1" sz="2400">
              <a:solidFill>
                <a:schemeClr val="dk1"/>
              </a:solidFill>
              <a:latin typeface="Quattrocento Sans"/>
              <a:ea typeface="Quattrocento Sans"/>
              <a:cs typeface="Quattrocento Sans"/>
              <a:sym typeface="Quattrocento Sans"/>
            </a:endParaRPr>
          </a:p>
          <a:p>
            <a:pPr indent="-302260" lvl="0" marL="314325" marR="0" rtl="0" algn="l">
              <a:lnSpc>
                <a:spcPct val="100000"/>
              </a:lnSpc>
              <a:spcBef>
                <a:spcPts val="459"/>
              </a:spcBef>
              <a:spcAft>
                <a:spcPts val="0"/>
              </a:spcAft>
              <a:buClr>
                <a:schemeClr val="dk1"/>
              </a:buClr>
              <a:buSzPts val="2400"/>
              <a:buFont typeface="Noto Sans Symbols"/>
              <a:buChar char="⮚"/>
            </a:pPr>
            <a:r>
              <a:rPr i="1" lang="en-IN" sz="2400">
                <a:solidFill>
                  <a:schemeClr val="dk1"/>
                </a:solidFill>
                <a:latin typeface="Quattrocento Sans"/>
                <a:ea typeface="Quattrocento Sans"/>
                <a:cs typeface="Quattrocento Sans"/>
                <a:sym typeface="Quattrocento Sans"/>
              </a:rPr>
              <a:t>A6:XFD6 An entire row of cells; this range also can be expressed as 6:6.</a:t>
            </a:r>
            <a:endParaRPr i="1" sz="2400">
              <a:solidFill>
                <a:schemeClr val="dk1"/>
              </a:solidFill>
              <a:latin typeface="Quattrocento Sans"/>
              <a:ea typeface="Quattrocento Sans"/>
              <a:cs typeface="Quattrocento Sans"/>
              <a:sym typeface="Quattrocento Sans"/>
            </a:endParaRPr>
          </a:p>
          <a:p>
            <a:pPr indent="-302260" lvl="0" marL="314325" marR="0" rtl="0" algn="l">
              <a:lnSpc>
                <a:spcPct val="100000"/>
              </a:lnSpc>
              <a:spcBef>
                <a:spcPts val="430"/>
              </a:spcBef>
              <a:spcAft>
                <a:spcPts val="0"/>
              </a:spcAft>
              <a:buClr>
                <a:schemeClr val="dk1"/>
              </a:buClr>
              <a:buSzPts val="2400"/>
              <a:buFont typeface="Noto Sans Symbols"/>
              <a:buChar char="⮚"/>
            </a:pPr>
            <a:r>
              <a:rPr i="1" lang="en-IN" sz="2400">
                <a:solidFill>
                  <a:schemeClr val="dk1"/>
                </a:solidFill>
                <a:latin typeface="Quattrocento Sans"/>
                <a:ea typeface="Quattrocento Sans"/>
                <a:cs typeface="Quattrocento Sans"/>
                <a:sym typeface="Quattrocento Sans"/>
              </a:rPr>
              <a:t>A1:XFD1048576 All cells in a worksheet. This range also can be expressed as either</a:t>
            </a:r>
            <a:endParaRPr/>
          </a:p>
          <a:p>
            <a:pPr indent="-302260" lvl="0" marL="314325" marR="0" rtl="0" algn="l">
              <a:lnSpc>
                <a:spcPct val="100000"/>
              </a:lnSpc>
              <a:spcBef>
                <a:spcPts val="455"/>
              </a:spcBef>
              <a:spcAft>
                <a:spcPts val="0"/>
              </a:spcAft>
              <a:buClr>
                <a:schemeClr val="dk1"/>
              </a:buClr>
              <a:buSzPts val="2400"/>
              <a:buFont typeface="Noto Sans Symbols"/>
              <a:buChar char="⮚"/>
            </a:pPr>
            <a:r>
              <a:rPr i="1" lang="en-IN" sz="2400">
                <a:solidFill>
                  <a:schemeClr val="dk1"/>
                </a:solidFill>
                <a:latin typeface="Quattrocento Sans"/>
                <a:ea typeface="Quattrocento Sans"/>
                <a:cs typeface="Quattrocento Sans"/>
                <a:sym typeface="Quattrocento Sans"/>
              </a:rPr>
              <a:t>A:XFD or 1:1048576.</a:t>
            </a:r>
            <a:endParaRPr/>
          </a:p>
          <a:p>
            <a:pPr indent="-133350" lvl="0" marL="285750" marR="0" rtl="0" algn="l">
              <a:spcBef>
                <a:spcPts val="0"/>
              </a:spcBef>
              <a:spcAft>
                <a:spcPts val="0"/>
              </a:spcAft>
              <a:buClr>
                <a:schemeClr val="dk1"/>
              </a:buClr>
              <a:buSzPts val="2400"/>
              <a:buFont typeface="Noto Sans Symbols"/>
              <a:buNone/>
            </a:pPr>
            <a:r>
              <a:t/>
            </a:r>
            <a:endParaRPr i="1" sz="2400">
              <a:solidFill>
                <a:schemeClr val="dk1"/>
              </a:solidFill>
              <a:latin typeface="Quattrocento Sans"/>
              <a:ea typeface="Quattrocento Sans"/>
              <a:cs typeface="Quattrocento Sans"/>
              <a:sym typeface="Quattrocento Sans"/>
            </a:endParaRPr>
          </a:p>
        </p:txBody>
      </p:sp>
    </p:spTree>
  </p:cSld>
  <p:clrMapOvr>
    <a:masterClrMapping/>
  </p:clrMapOvr>
  <p:transition spd="slow">
    <p:push/>
  </p:transition>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3" name="Shape 153"/>
        <p:cNvGrpSpPr/>
        <p:nvPr/>
      </p:nvGrpSpPr>
      <p:grpSpPr>
        <a:xfrm>
          <a:off x="0" y="0"/>
          <a:ext cx="0" cy="0"/>
          <a:chOff x="0" y="0"/>
          <a:chExt cx="0" cy="0"/>
        </a:xfrm>
      </p:grpSpPr>
      <p:sp>
        <p:nvSpPr>
          <p:cNvPr id="154" name="Google Shape;154;p6"/>
          <p:cNvSpPr/>
          <p:nvPr/>
        </p:nvSpPr>
        <p:spPr>
          <a:xfrm>
            <a:off x="838201" y="681038"/>
            <a:ext cx="2270760" cy="627810"/>
          </a:xfrm>
          <a:prstGeom prst="rect">
            <a:avLst/>
          </a:prstGeom>
          <a:solidFill>
            <a:srgbClr val="FCD3C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26724"/>
              </a:solidFill>
              <a:latin typeface="Calibri"/>
              <a:ea typeface="Calibri"/>
              <a:cs typeface="Calibri"/>
              <a:sym typeface="Calibri"/>
            </a:endParaRPr>
          </a:p>
        </p:txBody>
      </p:sp>
      <p:sp>
        <p:nvSpPr>
          <p:cNvPr id="155" name="Google Shape;155;p6"/>
          <p:cNvSpPr txBox="1"/>
          <p:nvPr>
            <p:ph type="title"/>
          </p:nvPr>
        </p:nvSpPr>
        <p:spPr>
          <a:xfrm flipH="1">
            <a:off x="835251" y="681038"/>
            <a:ext cx="4118732" cy="678449"/>
          </a:xfrm>
          <a:prstGeom prst="rect">
            <a:avLst/>
          </a:prstGeom>
          <a:solidFill>
            <a:srgbClr val="FCD3C2"/>
          </a:solidFill>
          <a:ln>
            <a:noFill/>
          </a:ln>
        </p:spPr>
        <p:txBody>
          <a:bodyPr anchorCtr="0" anchor="ctr" bIns="45700" lIns="91425" spcFirstLastPara="1" rIns="91425" wrap="square" tIns="45700">
            <a:normAutofit fontScale="90000"/>
          </a:bodyPr>
          <a:lstStyle/>
          <a:p>
            <a:pPr indent="0" lvl="0" marL="0" rtl="0" algn="l">
              <a:lnSpc>
                <a:spcPct val="90000"/>
              </a:lnSpc>
              <a:spcBef>
                <a:spcPts val="0"/>
              </a:spcBef>
              <a:spcAft>
                <a:spcPts val="0"/>
              </a:spcAft>
              <a:buClr>
                <a:schemeClr val="dk1"/>
              </a:buClr>
              <a:buSzPct val="100000"/>
              <a:buFont typeface="Quattrocento Sans"/>
              <a:buNone/>
            </a:pPr>
            <a:r>
              <a:rPr b="1" i="1" lang="en-IN" sz="4400">
                <a:latin typeface="Quattrocento Sans"/>
                <a:ea typeface="Quattrocento Sans"/>
                <a:cs typeface="Quattrocento Sans"/>
                <a:sym typeface="Quattrocento Sans"/>
              </a:rPr>
              <a:t>Moving Ranges</a:t>
            </a:r>
            <a:endParaRPr b="1" i="1" sz="4400">
              <a:latin typeface="Quattrocento Sans"/>
              <a:ea typeface="Quattrocento Sans"/>
              <a:cs typeface="Quattrocento Sans"/>
              <a:sym typeface="Quattrocento Sans"/>
            </a:endParaRPr>
          </a:p>
        </p:txBody>
      </p:sp>
      <p:sp>
        <p:nvSpPr>
          <p:cNvPr descr="Image result for vectors" id="156" name="Google Shape;156;p6"/>
          <p:cNvSpPr/>
          <p:nvPr/>
        </p:nvSpPr>
        <p:spPr>
          <a:xfrm>
            <a:off x="155575" y="-144463"/>
            <a:ext cx="304800" cy="30480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57" name="Google Shape;157;p6"/>
          <p:cNvSpPr txBox="1"/>
          <p:nvPr>
            <p:ph idx="1" type="body"/>
          </p:nvPr>
        </p:nvSpPr>
        <p:spPr>
          <a:xfrm>
            <a:off x="1285875" y="551374"/>
            <a:ext cx="45719" cy="45719"/>
          </a:xfrm>
          <a:prstGeom prst="rect">
            <a:avLst/>
          </a:prstGeom>
          <a:noFill/>
          <a:ln>
            <a:noFill/>
          </a:ln>
        </p:spPr>
        <p:txBody>
          <a:bodyPr anchorCtr="0" anchor="t" bIns="45700" lIns="91425" spcFirstLastPara="1" rIns="91425" wrap="square" tIns="45700">
            <a:normAutofit fontScale="25000" lnSpcReduction="20000"/>
          </a:bodyPr>
          <a:lstStyle/>
          <a:p>
            <a:pPr indent="0" lvl="0" marL="12700" rtl="0" algn="l">
              <a:lnSpc>
                <a:spcPct val="100000"/>
              </a:lnSpc>
              <a:spcBef>
                <a:spcPts val="0"/>
              </a:spcBef>
              <a:spcAft>
                <a:spcPts val="0"/>
              </a:spcAft>
              <a:buClr>
                <a:schemeClr val="dk1"/>
              </a:buClr>
              <a:buSzPct val="100000"/>
              <a:buNone/>
            </a:pPr>
            <a:r>
              <a:rPr lang="en-IN" sz="800">
                <a:solidFill>
                  <a:schemeClr val="dk1"/>
                </a:solidFill>
                <a:latin typeface="Quattrocento Sans"/>
                <a:ea typeface="Quattrocento Sans"/>
                <a:cs typeface="Quattrocento Sans"/>
                <a:sym typeface="Quattrocento Sans"/>
              </a:rPr>
              <a:t>.</a:t>
            </a:r>
            <a:endParaRPr/>
          </a:p>
        </p:txBody>
      </p:sp>
      <p:sp>
        <p:nvSpPr>
          <p:cNvPr id="158" name="Google Shape;158;p6"/>
          <p:cNvSpPr txBox="1"/>
          <p:nvPr/>
        </p:nvSpPr>
        <p:spPr>
          <a:xfrm>
            <a:off x="773800" y="1888622"/>
            <a:ext cx="10267334" cy="1813317"/>
          </a:xfrm>
          <a:prstGeom prst="rect">
            <a:avLst/>
          </a:prstGeom>
          <a:noFill/>
          <a:ln>
            <a:noFill/>
          </a:ln>
        </p:spPr>
        <p:txBody>
          <a:bodyPr anchorCtr="0" anchor="t" bIns="45700" lIns="91425" spcFirstLastPara="1" rIns="91425" wrap="square" tIns="45700">
            <a:spAutoFit/>
          </a:bodyPr>
          <a:lstStyle/>
          <a:p>
            <a:pPr indent="0" lvl="0" marL="12700" marR="0" rtl="0" algn="l">
              <a:lnSpc>
                <a:spcPct val="100000"/>
              </a:lnSpc>
              <a:spcBef>
                <a:spcPts val="0"/>
              </a:spcBef>
              <a:spcAft>
                <a:spcPts val="0"/>
              </a:spcAft>
              <a:buNone/>
            </a:pPr>
            <a:r>
              <a:rPr i="1" lang="en-IN" sz="2400">
                <a:solidFill>
                  <a:schemeClr val="dk1"/>
                </a:solidFill>
                <a:latin typeface="Quattrocento Sans"/>
                <a:ea typeface="Quattrocento Sans"/>
                <a:cs typeface="Quattrocento Sans"/>
                <a:sym typeface="Quattrocento Sans"/>
              </a:rPr>
              <a:t>There are different ways to move a range in Excel</a:t>
            </a:r>
            <a:endParaRPr i="1" sz="2400">
              <a:solidFill>
                <a:schemeClr val="dk1"/>
              </a:solidFill>
              <a:latin typeface="Quattrocento Sans"/>
              <a:ea typeface="Quattrocento Sans"/>
              <a:cs typeface="Quattrocento Sans"/>
              <a:sym typeface="Quattrocento Sans"/>
            </a:endParaRPr>
          </a:p>
          <a:p>
            <a:pPr indent="0" lvl="0" marL="0" marR="0" rtl="0" algn="l">
              <a:lnSpc>
                <a:spcPct val="100000"/>
              </a:lnSpc>
              <a:spcBef>
                <a:spcPts val="0"/>
              </a:spcBef>
              <a:spcAft>
                <a:spcPts val="0"/>
              </a:spcAft>
              <a:buNone/>
            </a:pPr>
            <a:r>
              <a:t/>
            </a:r>
            <a:endParaRPr i="1" sz="2400">
              <a:solidFill>
                <a:schemeClr val="dk1"/>
              </a:solidFill>
              <a:latin typeface="Quattrocento Sans"/>
              <a:ea typeface="Quattrocento Sans"/>
              <a:cs typeface="Quattrocento Sans"/>
              <a:sym typeface="Quattrocento Sans"/>
            </a:endParaRPr>
          </a:p>
          <a:p>
            <a:pPr indent="-302260" lvl="0" marL="314325" marR="0" rtl="0" algn="l">
              <a:lnSpc>
                <a:spcPct val="100000"/>
              </a:lnSpc>
              <a:spcBef>
                <a:spcPts val="1210"/>
              </a:spcBef>
              <a:spcAft>
                <a:spcPts val="0"/>
              </a:spcAft>
              <a:buClr>
                <a:schemeClr val="dk1"/>
              </a:buClr>
              <a:buSzPts val="2400"/>
              <a:buFont typeface="Noto Sans Symbols"/>
              <a:buChar char="⮚"/>
            </a:pPr>
            <a:r>
              <a:rPr i="1" lang="en-IN" sz="2400">
                <a:solidFill>
                  <a:schemeClr val="dk1"/>
                </a:solidFill>
                <a:latin typeface="Quattrocento Sans"/>
                <a:ea typeface="Quattrocento Sans"/>
                <a:cs typeface="Quattrocento Sans"/>
                <a:sym typeface="Quattrocento Sans"/>
              </a:rPr>
              <a:t>Copy an entire range, select a different location, click paste</a:t>
            </a:r>
            <a:endParaRPr/>
          </a:p>
          <a:p>
            <a:pPr indent="-302260" lvl="0" marL="314325" marR="0" rtl="0" algn="l">
              <a:lnSpc>
                <a:spcPct val="100000"/>
              </a:lnSpc>
              <a:spcBef>
                <a:spcPts val="670"/>
              </a:spcBef>
              <a:spcAft>
                <a:spcPts val="0"/>
              </a:spcAft>
              <a:buClr>
                <a:schemeClr val="dk1"/>
              </a:buClr>
              <a:buSzPts val="2400"/>
              <a:buFont typeface="Noto Sans Symbols"/>
              <a:buChar char="⮚"/>
            </a:pPr>
            <a:r>
              <a:rPr i="1" lang="en-IN" sz="2400">
                <a:solidFill>
                  <a:schemeClr val="dk1"/>
                </a:solidFill>
                <a:latin typeface="Quattrocento Sans"/>
                <a:ea typeface="Quattrocento Sans"/>
                <a:cs typeface="Quattrocento Sans"/>
                <a:sym typeface="Quattrocento Sans"/>
              </a:rPr>
              <a:t>Select an entire range, move to the corner of selection, drag and drop</a:t>
            </a:r>
            <a:endParaRPr/>
          </a:p>
        </p:txBody>
      </p:sp>
    </p:spTree>
  </p:cSld>
  <p:clrMapOvr>
    <a:masterClrMapping/>
  </p:clrMapOvr>
  <p:transition spd="slow">
    <p:push/>
  </p:transition>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2" name="Shape 162"/>
        <p:cNvGrpSpPr/>
        <p:nvPr/>
      </p:nvGrpSpPr>
      <p:grpSpPr>
        <a:xfrm>
          <a:off x="0" y="0"/>
          <a:ext cx="0" cy="0"/>
          <a:chOff x="0" y="0"/>
          <a:chExt cx="0" cy="0"/>
        </a:xfrm>
      </p:grpSpPr>
      <p:sp>
        <p:nvSpPr>
          <p:cNvPr id="163" name="Google Shape;163;p7"/>
          <p:cNvSpPr/>
          <p:nvPr/>
        </p:nvSpPr>
        <p:spPr>
          <a:xfrm>
            <a:off x="838201" y="681038"/>
            <a:ext cx="2270760" cy="627810"/>
          </a:xfrm>
          <a:prstGeom prst="rect">
            <a:avLst/>
          </a:prstGeom>
          <a:solidFill>
            <a:srgbClr val="FCD3C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26724"/>
              </a:solidFill>
              <a:latin typeface="Calibri"/>
              <a:ea typeface="Calibri"/>
              <a:cs typeface="Calibri"/>
              <a:sym typeface="Calibri"/>
            </a:endParaRPr>
          </a:p>
        </p:txBody>
      </p:sp>
      <p:sp>
        <p:nvSpPr>
          <p:cNvPr id="164" name="Google Shape;164;p7"/>
          <p:cNvSpPr txBox="1"/>
          <p:nvPr>
            <p:ph type="title"/>
          </p:nvPr>
        </p:nvSpPr>
        <p:spPr>
          <a:xfrm flipH="1">
            <a:off x="835251" y="681038"/>
            <a:ext cx="4118732" cy="678449"/>
          </a:xfrm>
          <a:prstGeom prst="rect">
            <a:avLst/>
          </a:prstGeom>
          <a:solidFill>
            <a:srgbClr val="FCD3C2"/>
          </a:solidFill>
          <a:ln>
            <a:noFill/>
          </a:ln>
        </p:spPr>
        <p:txBody>
          <a:bodyPr anchorCtr="0" anchor="ctr" bIns="45700" lIns="91425" spcFirstLastPara="1" rIns="91425" wrap="square" tIns="45700">
            <a:normAutofit fontScale="90000"/>
          </a:bodyPr>
          <a:lstStyle/>
          <a:p>
            <a:pPr indent="0" lvl="0" marL="0" rtl="0" algn="l">
              <a:lnSpc>
                <a:spcPct val="90000"/>
              </a:lnSpc>
              <a:spcBef>
                <a:spcPts val="0"/>
              </a:spcBef>
              <a:spcAft>
                <a:spcPts val="0"/>
              </a:spcAft>
              <a:buClr>
                <a:schemeClr val="dk1"/>
              </a:buClr>
              <a:buSzPct val="100000"/>
              <a:buFont typeface="Quattrocento Sans"/>
              <a:buNone/>
            </a:pPr>
            <a:r>
              <a:rPr b="1" i="1" lang="en-IN" sz="4400">
                <a:latin typeface="Quattrocento Sans"/>
                <a:ea typeface="Quattrocento Sans"/>
                <a:cs typeface="Quattrocento Sans"/>
                <a:sym typeface="Quattrocento Sans"/>
              </a:rPr>
              <a:t>Range Names</a:t>
            </a:r>
            <a:endParaRPr b="1" i="1" sz="4400">
              <a:latin typeface="Quattrocento Sans"/>
              <a:ea typeface="Quattrocento Sans"/>
              <a:cs typeface="Quattrocento Sans"/>
              <a:sym typeface="Quattrocento Sans"/>
            </a:endParaRPr>
          </a:p>
        </p:txBody>
      </p:sp>
      <p:sp>
        <p:nvSpPr>
          <p:cNvPr descr="Image result for vectors" id="165" name="Google Shape;165;p7"/>
          <p:cNvSpPr/>
          <p:nvPr/>
        </p:nvSpPr>
        <p:spPr>
          <a:xfrm>
            <a:off x="155575" y="-144463"/>
            <a:ext cx="304800" cy="30480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66" name="Google Shape;166;p7"/>
          <p:cNvSpPr txBox="1"/>
          <p:nvPr>
            <p:ph idx="1" type="body"/>
          </p:nvPr>
        </p:nvSpPr>
        <p:spPr>
          <a:xfrm>
            <a:off x="1285875" y="551374"/>
            <a:ext cx="45719" cy="45719"/>
          </a:xfrm>
          <a:prstGeom prst="rect">
            <a:avLst/>
          </a:prstGeom>
          <a:noFill/>
          <a:ln>
            <a:noFill/>
          </a:ln>
        </p:spPr>
        <p:txBody>
          <a:bodyPr anchorCtr="0" anchor="t" bIns="45700" lIns="91425" spcFirstLastPara="1" rIns="91425" wrap="square" tIns="45700">
            <a:normAutofit fontScale="25000" lnSpcReduction="20000"/>
          </a:bodyPr>
          <a:lstStyle/>
          <a:p>
            <a:pPr indent="0" lvl="0" marL="12700" rtl="0" algn="l">
              <a:lnSpc>
                <a:spcPct val="100000"/>
              </a:lnSpc>
              <a:spcBef>
                <a:spcPts val="0"/>
              </a:spcBef>
              <a:spcAft>
                <a:spcPts val="0"/>
              </a:spcAft>
              <a:buClr>
                <a:schemeClr val="dk1"/>
              </a:buClr>
              <a:buSzPct val="100000"/>
              <a:buNone/>
            </a:pPr>
            <a:r>
              <a:rPr lang="en-IN" sz="800">
                <a:solidFill>
                  <a:schemeClr val="dk1"/>
                </a:solidFill>
                <a:latin typeface="Quattrocento Sans"/>
                <a:ea typeface="Quattrocento Sans"/>
                <a:cs typeface="Quattrocento Sans"/>
                <a:sym typeface="Quattrocento Sans"/>
              </a:rPr>
              <a:t>.</a:t>
            </a:r>
            <a:endParaRPr/>
          </a:p>
        </p:txBody>
      </p:sp>
      <p:sp>
        <p:nvSpPr>
          <p:cNvPr id="167" name="Google Shape;167;p7"/>
          <p:cNvSpPr txBox="1"/>
          <p:nvPr/>
        </p:nvSpPr>
        <p:spPr>
          <a:xfrm>
            <a:off x="773800" y="1888622"/>
            <a:ext cx="10267334" cy="2923877"/>
          </a:xfrm>
          <a:prstGeom prst="rect">
            <a:avLst/>
          </a:prstGeom>
          <a:noFill/>
          <a:ln>
            <a:noFill/>
          </a:ln>
        </p:spPr>
        <p:txBody>
          <a:bodyPr anchorCtr="0" anchor="t" bIns="45700" lIns="91425" spcFirstLastPara="1" rIns="91425" wrap="square" tIns="45700">
            <a:spAutoFit/>
          </a:bodyPr>
          <a:lstStyle/>
          <a:p>
            <a:pPr indent="0" lvl="0" marL="12700" marR="0" rtl="0" algn="l">
              <a:lnSpc>
                <a:spcPct val="100000"/>
              </a:lnSpc>
              <a:spcBef>
                <a:spcPts val="0"/>
              </a:spcBef>
              <a:spcAft>
                <a:spcPts val="0"/>
              </a:spcAft>
              <a:buNone/>
            </a:pPr>
            <a:r>
              <a:rPr b="1" i="1" lang="en-IN" sz="2400">
                <a:solidFill>
                  <a:schemeClr val="dk1"/>
                </a:solidFill>
                <a:latin typeface="Quattrocento Sans"/>
                <a:ea typeface="Quattrocento Sans"/>
                <a:cs typeface="Quattrocento Sans"/>
                <a:sym typeface="Quattrocento Sans"/>
              </a:rPr>
              <a:t>There are three ways to create named ranges</a:t>
            </a:r>
            <a:endParaRPr/>
          </a:p>
          <a:p>
            <a:pPr indent="-457200" lvl="0" marL="469900" marR="0" rtl="0" algn="l">
              <a:lnSpc>
                <a:spcPct val="100000"/>
              </a:lnSpc>
              <a:spcBef>
                <a:spcPts val="1620"/>
              </a:spcBef>
              <a:spcAft>
                <a:spcPts val="0"/>
              </a:spcAft>
              <a:buClr>
                <a:schemeClr val="dk1"/>
              </a:buClr>
              <a:buSzPts val="2400"/>
              <a:buFont typeface="Calibri"/>
              <a:buAutoNum type="arabicPeriod"/>
            </a:pPr>
            <a:r>
              <a:rPr i="1" lang="en-IN" sz="2400">
                <a:solidFill>
                  <a:schemeClr val="dk1"/>
                </a:solidFill>
                <a:latin typeface="Quattrocento Sans"/>
                <a:ea typeface="Quattrocento Sans"/>
                <a:cs typeface="Quattrocento Sans"/>
                <a:sym typeface="Quattrocento Sans"/>
              </a:rPr>
              <a:t>By entering a range name in the Name box</a:t>
            </a:r>
            <a:endParaRPr/>
          </a:p>
          <a:p>
            <a:pPr indent="-457200" lvl="0" marL="469900" marR="0" rtl="0" algn="l">
              <a:lnSpc>
                <a:spcPct val="100000"/>
              </a:lnSpc>
              <a:spcBef>
                <a:spcPts val="1620"/>
              </a:spcBef>
              <a:spcAft>
                <a:spcPts val="0"/>
              </a:spcAft>
              <a:buClr>
                <a:schemeClr val="dk1"/>
              </a:buClr>
              <a:buSzPts val="2400"/>
              <a:buFont typeface="Calibri"/>
              <a:buAutoNum type="arabicPeriod"/>
            </a:pPr>
            <a:r>
              <a:rPr i="1" lang="en-IN" sz="2400">
                <a:solidFill>
                  <a:schemeClr val="dk1"/>
                </a:solidFill>
                <a:latin typeface="Quattrocento Sans"/>
                <a:ea typeface="Quattrocento Sans"/>
                <a:cs typeface="Quattrocento Sans"/>
                <a:sym typeface="Quattrocento Sans"/>
              </a:rPr>
              <a:t>By clicking Create From Selection in the Defined Names group on the Formulas tab</a:t>
            </a:r>
            <a:endParaRPr/>
          </a:p>
          <a:p>
            <a:pPr indent="-457200" lvl="0" marL="469900" marR="0" rtl="0" algn="l">
              <a:lnSpc>
                <a:spcPct val="100000"/>
              </a:lnSpc>
              <a:spcBef>
                <a:spcPts val="1620"/>
              </a:spcBef>
              <a:spcAft>
                <a:spcPts val="0"/>
              </a:spcAft>
              <a:buClr>
                <a:schemeClr val="dk1"/>
              </a:buClr>
              <a:buSzPts val="2400"/>
              <a:buFont typeface="Calibri"/>
              <a:buAutoNum type="arabicPeriod"/>
            </a:pPr>
            <a:r>
              <a:rPr i="1" lang="en-IN" sz="2400">
                <a:solidFill>
                  <a:schemeClr val="dk1"/>
                </a:solidFill>
                <a:latin typeface="Quattrocento Sans"/>
                <a:ea typeface="Quattrocento Sans"/>
                <a:cs typeface="Quattrocento Sans"/>
                <a:sym typeface="Quattrocento Sans"/>
              </a:rPr>
              <a:t>By clicking Name Manager or Define Name in the Defined Names group on the Formulas tab</a:t>
            </a:r>
            <a:endParaRPr i="1" sz="2400">
              <a:solidFill>
                <a:schemeClr val="dk1"/>
              </a:solidFill>
              <a:latin typeface="Quattrocento Sans"/>
              <a:ea typeface="Quattrocento Sans"/>
              <a:cs typeface="Quattrocento Sans"/>
              <a:sym typeface="Quattrocento Sans"/>
            </a:endParaRPr>
          </a:p>
        </p:txBody>
      </p:sp>
    </p:spTree>
  </p:cSld>
  <p:clrMapOvr>
    <a:masterClrMapping/>
  </p:clrMapOvr>
  <p:transition spd="slow">
    <p:push/>
  </p:transition>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1" name="Shape 171"/>
        <p:cNvGrpSpPr/>
        <p:nvPr/>
      </p:nvGrpSpPr>
      <p:grpSpPr>
        <a:xfrm>
          <a:off x="0" y="0"/>
          <a:ext cx="0" cy="0"/>
          <a:chOff x="0" y="0"/>
          <a:chExt cx="0" cy="0"/>
        </a:xfrm>
      </p:grpSpPr>
      <p:sp>
        <p:nvSpPr>
          <p:cNvPr id="172" name="Google Shape;172;p8"/>
          <p:cNvSpPr/>
          <p:nvPr/>
        </p:nvSpPr>
        <p:spPr>
          <a:xfrm>
            <a:off x="838201" y="681038"/>
            <a:ext cx="2270760" cy="627810"/>
          </a:xfrm>
          <a:prstGeom prst="rect">
            <a:avLst/>
          </a:prstGeom>
          <a:solidFill>
            <a:srgbClr val="FCD3C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26724"/>
              </a:solidFill>
              <a:latin typeface="Calibri"/>
              <a:ea typeface="Calibri"/>
              <a:cs typeface="Calibri"/>
              <a:sym typeface="Calibri"/>
            </a:endParaRPr>
          </a:p>
        </p:txBody>
      </p:sp>
      <p:sp>
        <p:nvSpPr>
          <p:cNvPr id="173" name="Google Shape;173;p8"/>
          <p:cNvSpPr txBox="1"/>
          <p:nvPr>
            <p:ph type="title"/>
          </p:nvPr>
        </p:nvSpPr>
        <p:spPr>
          <a:xfrm flipH="1">
            <a:off x="838199" y="681039"/>
            <a:ext cx="4323735" cy="678449"/>
          </a:xfrm>
          <a:prstGeom prst="rect">
            <a:avLst/>
          </a:prstGeom>
          <a:solidFill>
            <a:srgbClr val="FCD3C2"/>
          </a:solidFill>
          <a:ln>
            <a:noFill/>
          </a:ln>
        </p:spPr>
        <p:txBody>
          <a:bodyPr anchorCtr="0" anchor="ctr" bIns="45700" lIns="91425" spcFirstLastPara="1" rIns="91425" wrap="square" tIns="45700">
            <a:normAutofit fontScale="90000"/>
          </a:bodyPr>
          <a:lstStyle/>
          <a:p>
            <a:pPr indent="0" lvl="0" marL="0" rtl="0" algn="l">
              <a:lnSpc>
                <a:spcPct val="90000"/>
              </a:lnSpc>
              <a:spcBef>
                <a:spcPts val="0"/>
              </a:spcBef>
              <a:spcAft>
                <a:spcPts val="0"/>
              </a:spcAft>
              <a:buClr>
                <a:schemeClr val="dk1"/>
              </a:buClr>
              <a:buSzPct val="100000"/>
              <a:buFont typeface="Quattrocento Sans"/>
              <a:buNone/>
            </a:pPr>
            <a:r>
              <a:rPr b="1" i="1" lang="en-IN" sz="4400">
                <a:latin typeface="Quattrocento Sans"/>
                <a:ea typeface="Quattrocento Sans"/>
                <a:cs typeface="Quattrocento Sans"/>
                <a:sym typeface="Quattrocento Sans"/>
              </a:rPr>
              <a:t>Naming Ranges</a:t>
            </a:r>
            <a:endParaRPr b="1" i="1" sz="4400">
              <a:latin typeface="Quattrocento Sans"/>
              <a:ea typeface="Quattrocento Sans"/>
              <a:cs typeface="Quattrocento Sans"/>
              <a:sym typeface="Quattrocento Sans"/>
            </a:endParaRPr>
          </a:p>
        </p:txBody>
      </p:sp>
      <p:sp>
        <p:nvSpPr>
          <p:cNvPr descr="Image result for vectors" id="174" name="Google Shape;174;p8"/>
          <p:cNvSpPr/>
          <p:nvPr/>
        </p:nvSpPr>
        <p:spPr>
          <a:xfrm>
            <a:off x="155575" y="-144463"/>
            <a:ext cx="304800" cy="30480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75" name="Google Shape;175;p8"/>
          <p:cNvSpPr txBox="1"/>
          <p:nvPr>
            <p:ph idx="1" type="body"/>
          </p:nvPr>
        </p:nvSpPr>
        <p:spPr>
          <a:xfrm>
            <a:off x="1285875" y="551374"/>
            <a:ext cx="45719" cy="45719"/>
          </a:xfrm>
          <a:prstGeom prst="rect">
            <a:avLst/>
          </a:prstGeom>
          <a:noFill/>
          <a:ln>
            <a:noFill/>
          </a:ln>
        </p:spPr>
        <p:txBody>
          <a:bodyPr anchorCtr="0" anchor="t" bIns="45700" lIns="91425" spcFirstLastPara="1" rIns="91425" wrap="square" tIns="45700">
            <a:normAutofit fontScale="25000" lnSpcReduction="20000"/>
          </a:bodyPr>
          <a:lstStyle/>
          <a:p>
            <a:pPr indent="0" lvl="0" marL="12700" rtl="0" algn="l">
              <a:lnSpc>
                <a:spcPct val="100000"/>
              </a:lnSpc>
              <a:spcBef>
                <a:spcPts val="0"/>
              </a:spcBef>
              <a:spcAft>
                <a:spcPts val="0"/>
              </a:spcAft>
              <a:buClr>
                <a:schemeClr val="dk1"/>
              </a:buClr>
              <a:buSzPct val="100000"/>
              <a:buNone/>
            </a:pPr>
            <a:r>
              <a:rPr lang="en-IN" sz="800">
                <a:solidFill>
                  <a:schemeClr val="dk1"/>
                </a:solidFill>
                <a:latin typeface="Quattrocento Sans"/>
                <a:ea typeface="Quattrocento Sans"/>
                <a:cs typeface="Quattrocento Sans"/>
                <a:sym typeface="Quattrocento Sans"/>
              </a:rPr>
              <a:t>.</a:t>
            </a:r>
            <a:endParaRPr/>
          </a:p>
        </p:txBody>
      </p:sp>
      <p:sp>
        <p:nvSpPr>
          <p:cNvPr id="176" name="Google Shape;176;p8"/>
          <p:cNvSpPr txBox="1"/>
          <p:nvPr/>
        </p:nvSpPr>
        <p:spPr>
          <a:xfrm>
            <a:off x="794201" y="1807657"/>
            <a:ext cx="10515354" cy="5444888"/>
          </a:xfrm>
          <a:prstGeom prst="rect">
            <a:avLst/>
          </a:prstGeom>
          <a:noFill/>
          <a:ln>
            <a:noFill/>
          </a:ln>
        </p:spPr>
        <p:txBody>
          <a:bodyPr anchorCtr="0" anchor="t" bIns="45700" lIns="91425" spcFirstLastPara="1" rIns="91425" wrap="square" tIns="45700">
            <a:spAutoFit/>
          </a:bodyPr>
          <a:lstStyle/>
          <a:p>
            <a:pPr indent="0" lvl="0" marL="12700" marR="5080" rtl="0" algn="l">
              <a:lnSpc>
                <a:spcPct val="101499"/>
              </a:lnSpc>
              <a:spcBef>
                <a:spcPts val="0"/>
              </a:spcBef>
              <a:spcAft>
                <a:spcPts val="0"/>
              </a:spcAft>
              <a:buNone/>
            </a:pPr>
            <a:r>
              <a:rPr i="1" lang="en-IN" sz="2300">
                <a:solidFill>
                  <a:schemeClr val="dk1"/>
                </a:solidFill>
                <a:latin typeface="Quattrocento Sans"/>
                <a:ea typeface="Quattrocento Sans"/>
                <a:cs typeface="Quattrocento Sans"/>
                <a:sym typeface="Quattrocento Sans"/>
              </a:rPr>
              <a:t>Dealing with cryptic cell and range addresses can sometimes be confusing, especially when you deal with formulas. Fortunately, Excel  allows you</a:t>
            </a:r>
            <a:endParaRPr i="1" sz="2300">
              <a:solidFill>
                <a:schemeClr val="dk1"/>
              </a:solidFill>
              <a:latin typeface="Quattrocento Sans"/>
              <a:ea typeface="Quattrocento Sans"/>
              <a:cs typeface="Quattrocento Sans"/>
              <a:sym typeface="Quattrocento Sans"/>
            </a:endParaRPr>
          </a:p>
          <a:p>
            <a:pPr indent="0" lvl="0" marL="12700" marR="6350" rtl="0" algn="l">
              <a:lnSpc>
                <a:spcPct val="101499"/>
              </a:lnSpc>
              <a:spcBef>
                <a:spcPts val="5"/>
              </a:spcBef>
              <a:spcAft>
                <a:spcPts val="0"/>
              </a:spcAft>
              <a:buNone/>
            </a:pPr>
            <a:r>
              <a:rPr i="1" lang="en-IN" sz="2300">
                <a:solidFill>
                  <a:schemeClr val="dk1"/>
                </a:solidFill>
                <a:latin typeface="Quattrocento Sans"/>
                <a:ea typeface="Quattrocento Sans"/>
                <a:cs typeface="Quattrocento Sans"/>
                <a:sym typeface="Quattrocento Sans"/>
              </a:rPr>
              <a:t>to assign descriptive names to cells and ranges. For example, you can give a cell a name such as "margin", or you can name a range  "Q1Sales". Working with these names (rather than cell or range addresses) has several advantages:</a:t>
            </a:r>
            <a:endParaRPr/>
          </a:p>
          <a:p>
            <a:pPr indent="0" lvl="0" marL="12700" marR="6350" rtl="0" algn="l">
              <a:lnSpc>
                <a:spcPct val="101499"/>
              </a:lnSpc>
              <a:spcBef>
                <a:spcPts val="5"/>
              </a:spcBef>
              <a:spcAft>
                <a:spcPts val="0"/>
              </a:spcAft>
              <a:buNone/>
            </a:pPr>
            <a:r>
              <a:t/>
            </a:r>
            <a:endParaRPr i="1" sz="2300">
              <a:solidFill>
                <a:schemeClr val="dk1"/>
              </a:solidFill>
              <a:latin typeface="Quattrocento Sans"/>
              <a:ea typeface="Quattrocento Sans"/>
              <a:cs typeface="Quattrocento Sans"/>
              <a:sym typeface="Quattrocento Sans"/>
            </a:endParaRPr>
          </a:p>
          <a:p>
            <a:pPr indent="-302260" lvl="0" marL="314325" marR="0" rtl="0" algn="l">
              <a:lnSpc>
                <a:spcPct val="100000"/>
              </a:lnSpc>
              <a:spcBef>
                <a:spcPts val="0"/>
              </a:spcBef>
              <a:spcAft>
                <a:spcPts val="0"/>
              </a:spcAft>
              <a:buClr>
                <a:schemeClr val="dk1"/>
              </a:buClr>
              <a:buSzPts val="2300"/>
              <a:buFont typeface="Noto Sans Symbols"/>
              <a:buChar char="⮚"/>
            </a:pPr>
            <a:r>
              <a:rPr i="1" lang="en-IN" sz="2300">
                <a:solidFill>
                  <a:schemeClr val="dk1"/>
                </a:solidFill>
                <a:latin typeface="Quattrocento Sans"/>
                <a:ea typeface="Quattrocento Sans"/>
                <a:cs typeface="Quattrocento Sans"/>
                <a:sym typeface="Quattrocento Sans"/>
              </a:rPr>
              <a:t>A meaningful range name is much easier to remember than a cell address</a:t>
            </a:r>
            <a:endParaRPr i="1" sz="2300">
              <a:solidFill>
                <a:schemeClr val="dk1"/>
              </a:solidFill>
              <a:latin typeface="Quattrocento Sans"/>
              <a:ea typeface="Quattrocento Sans"/>
              <a:cs typeface="Quattrocento Sans"/>
              <a:sym typeface="Quattrocento Sans"/>
            </a:endParaRPr>
          </a:p>
          <a:p>
            <a:pPr indent="-156210" lvl="0" marL="314325" marR="7620" rtl="0" algn="l">
              <a:lnSpc>
                <a:spcPct val="101499"/>
              </a:lnSpc>
              <a:spcBef>
                <a:spcPts val="0"/>
              </a:spcBef>
              <a:spcAft>
                <a:spcPts val="0"/>
              </a:spcAft>
              <a:buClr>
                <a:schemeClr val="dk1"/>
              </a:buClr>
              <a:buSzPts val="2300"/>
              <a:buFont typeface="Noto Sans Symbols"/>
              <a:buNone/>
            </a:pPr>
            <a:r>
              <a:t/>
            </a:r>
            <a:endParaRPr i="1" sz="2300">
              <a:solidFill>
                <a:schemeClr val="dk1"/>
              </a:solidFill>
              <a:latin typeface="Quattrocento Sans"/>
              <a:ea typeface="Quattrocento Sans"/>
              <a:cs typeface="Quattrocento Sans"/>
              <a:sym typeface="Quattrocento Sans"/>
            </a:endParaRPr>
          </a:p>
          <a:p>
            <a:pPr indent="-302260" lvl="0" marL="314325" marR="7620" rtl="0" algn="l">
              <a:lnSpc>
                <a:spcPct val="101499"/>
              </a:lnSpc>
              <a:spcBef>
                <a:spcPts val="0"/>
              </a:spcBef>
              <a:spcAft>
                <a:spcPts val="0"/>
              </a:spcAft>
              <a:buClr>
                <a:schemeClr val="dk1"/>
              </a:buClr>
              <a:buSzPts val="2300"/>
              <a:buFont typeface="Noto Sans Symbols"/>
              <a:buChar char="⮚"/>
            </a:pPr>
            <a:r>
              <a:rPr i="1" lang="en-IN" sz="2300">
                <a:solidFill>
                  <a:schemeClr val="dk1"/>
                </a:solidFill>
                <a:latin typeface="Quattrocento Sans"/>
                <a:ea typeface="Quattrocento Sans"/>
                <a:cs typeface="Quattrocento Sans"/>
                <a:sym typeface="Quattrocento Sans"/>
              </a:rPr>
              <a:t>Entering a name is less error prone than entering a cell or range address, and if you type a name incorrectly in a formula, Excel will  display a #NAME? error</a:t>
            </a:r>
            <a:endParaRPr/>
          </a:p>
          <a:p>
            <a:pPr indent="-156210" lvl="0" marL="314325" marR="7620" rtl="0" algn="l">
              <a:lnSpc>
                <a:spcPct val="101499"/>
              </a:lnSpc>
              <a:spcBef>
                <a:spcPts val="0"/>
              </a:spcBef>
              <a:spcAft>
                <a:spcPts val="0"/>
              </a:spcAft>
              <a:buClr>
                <a:schemeClr val="dk1"/>
              </a:buClr>
              <a:buSzPts val="2300"/>
              <a:buFont typeface="Noto Sans Symbols"/>
              <a:buNone/>
            </a:pPr>
            <a:r>
              <a:t/>
            </a:r>
            <a:endParaRPr i="1" sz="2300">
              <a:solidFill>
                <a:schemeClr val="dk1"/>
              </a:solidFill>
              <a:latin typeface="Quattrocento Sans"/>
              <a:ea typeface="Quattrocento Sans"/>
              <a:cs typeface="Quattrocento Sans"/>
              <a:sym typeface="Quattrocento Sans"/>
            </a:endParaRPr>
          </a:p>
          <a:p>
            <a:pPr indent="-302260" lvl="0" marL="314325" marR="7620" rtl="0" algn="l">
              <a:lnSpc>
                <a:spcPct val="101499"/>
              </a:lnSpc>
              <a:spcBef>
                <a:spcPts val="0"/>
              </a:spcBef>
              <a:spcAft>
                <a:spcPts val="0"/>
              </a:spcAft>
              <a:buClr>
                <a:schemeClr val="dk1"/>
              </a:buClr>
              <a:buSzPts val="2400"/>
              <a:buFont typeface="Noto Sans Symbols"/>
              <a:buChar char="⮚"/>
            </a:pPr>
            <a:r>
              <a:rPr i="1" lang="en-IN" sz="2400">
                <a:solidFill>
                  <a:schemeClr val="dk1"/>
                </a:solidFill>
                <a:latin typeface="Quattrocento Sans"/>
                <a:ea typeface="Quattrocento Sans"/>
                <a:cs typeface="Quattrocento Sans"/>
                <a:sym typeface="Quattrocento Sans"/>
              </a:rPr>
              <a:t>You can quickly move to areas of your worksheet either by using the Name box,</a:t>
            </a:r>
            <a:endParaRPr i="1" sz="2400">
              <a:solidFill>
                <a:schemeClr val="dk1"/>
              </a:solidFill>
              <a:latin typeface="Quattrocento Sans"/>
              <a:ea typeface="Quattrocento Sans"/>
              <a:cs typeface="Quattrocento Sans"/>
              <a:sym typeface="Quattrocento Sans"/>
            </a:endParaRPr>
          </a:p>
          <a:p>
            <a:pPr indent="-156210" lvl="0" marL="314325" marR="7620" rtl="0" algn="l">
              <a:lnSpc>
                <a:spcPct val="101499"/>
              </a:lnSpc>
              <a:spcBef>
                <a:spcPts val="0"/>
              </a:spcBef>
              <a:spcAft>
                <a:spcPts val="0"/>
              </a:spcAft>
              <a:buClr>
                <a:schemeClr val="dk1"/>
              </a:buClr>
              <a:buSzPts val="2300"/>
              <a:buFont typeface="Noto Sans Symbols"/>
              <a:buNone/>
            </a:pPr>
            <a:r>
              <a:t/>
            </a:r>
            <a:endParaRPr i="1" sz="2300">
              <a:solidFill>
                <a:schemeClr val="dk1"/>
              </a:solidFill>
              <a:latin typeface="Quattrocento Sans"/>
              <a:ea typeface="Quattrocento Sans"/>
              <a:cs typeface="Quattrocento Sans"/>
              <a:sym typeface="Quattrocento Sans"/>
            </a:endParaRPr>
          </a:p>
          <a:p>
            <a:pPr indent="0" lvl="0" marL="12700" marR="6350" rtl="0" algn="l">
              <a:lnSpc>
                <a:spcPct val="101499"/>
              </a:lnSpc>
              <a:spcBef>
                <a:spcPts val="5"/>
              </a:spcBef>
              <a:spcAft>
                <a:spcPts val="0"/>
              </a:spcAft>
              <a:buNone/>
            </a:pPr>
            <a:r>
              <a:t/>
            </a:r>
            <a:endParaRPr i="1" sz="2200">
              <a:solidFill>
                <a:schemeClr val="dk1"/>
              </a:solidFill>
              <a:latin typeface="Quattrocento Sans"/>
              <a:ea typeface="Quattrocento Sans"/>
              <a:cs typeface="Quattrocento Sans"/>
              <a:sym typeface="Quattrocento Sans"/>
            </a:endParaRPr>
          </a:p>
        </p:txBody>
      </p:sp>
    </p:spTree>
  </p:cSld>
  <p:clrMapOvr>
    <a:masterClrMapping/>
  </p:clrMapOvr>
  <p:transition spd="slow">
    <p:push/>
  </p:transition>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0" name="Shape 180"/>
        <p:cNvGrpSpPr/>
        <p:nvPr/>
      </p:nvGrpSpPr>
      <p:grpSpPr>
        <a:xfrm>
          <a:off x="0" y="0"/>
          <a:ext cx="0" cy="0"/>
          <a:chOff x="0" y="0"/>
          <a:chExt cx="0" cy="0"/>
        </a:xfrm>
      </p:grpSpPr>
      <p:sp>
        <p:nvSpPr>
          <p:cNvPr id="181" name="Google Shape;181;p9"/>
          <p:cNvSpPr/>
          <p:nvPr/>
        </p:nvSpPr>
        <p:spPr>
          <a:xfrm>
            <a:off x="838201" y="681038"/>
            <a:ext cx="2270760" cy="627810"/>
          </a:xfrm>
          <a:prstGeom prst="rect">
            <a:avLst/>
          </a:prstGeom>
          <a:solidFill>
            <a:srgbClr val="FCD3C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26724"/>
              </a:solidFill>
              <a:latin typeface="Calibri"/>
              <a:ea typeface="Calibri"/>
              <a:cs typeface="Calibri"/>
              <a:sym typeface="Calibri"/>
            </a:endParaRPr>
          </a:p>
        </p:txBody>
      </p:sp>
      <p:sp>
        <p:nvSpPr>
          <p:cNvPr id="182" name="Google Shape;182;p9"/>
          <p:cNvSpPr txBox="1"/>
          <p:nvPr>
            <p:ph type="title"/>
          </p:nvPr>
        </p:nvSpPr>
        <p:spPr>
          <a:xfrm flipH="1">
            <a:off x="838199" y="681039"/>
            <a:ext cx="4323735" cy="678449"/>
          </a:xfrm>
          <a:prstGeom prst="rect">
            <a:avLst/>
          </a:prstGeom>
          <a:solidFill>
            <a:srgbClr val="FCD3C2"/>
          </a:solidFill>
          <a:ln>
            <a:noFill/>
          </a:ln>
        </p:spPr>
        <p:txBody>
          <a:bodyPr anchorCtr="0" anchor="ctr" bIns="45700" lIns="91425" spcFirstLastPara="1" rIns="91425" wrap="square" tIns="45700">
            <a:normAutofit fontScale="90000"/>
          </a:bodyPr>
          <a:lstStyle/>
          <a:p>
            <a:pPr indent="0" lvl="0" marL="0" rtl="0" algn="l">
              <a:lnSpc>
                <a:spcPct val="90000"/>
              </a:lnSpc>
              <a:spcBef>
                <a:spcPts val="0"/>
              </a:spcBef>
              <a:spcAft>
                <a:spcPts val="0"/>
              </a:spcAft>
              <a:buClr>
                <a:schemeClr val="dk1"/>
              </a:buClr>
              <a:buSzPct val="100000"/>
              <a:buFont typeface="Quattrocento Sans"/>
              <a:buNone/>
            </a:pPr>
            <a:r>
              <a:rPr b="1" i="1" lang="en-IN" sz="4400">
                <a:latin typeface="Quattrocento Sans"/>
                <a:ea typeface="Quattrocento Sans"/>
                <a:cs typeface="Quattrocento Sans"/>
                <a:sym typeface="Quattrocento Sans"/>
              </a:rPr>
              <a:t>Naming Ranges</a:t>
            </a:r>
            <a:endParaRPr b="1" i="1" sz="4400">
              <a:latin typeface="Quattrocento Sans"/>
              <a:ea typeface="Quattrocento Sans"/>
              <a:cs typeface="Quattrocento Sans"/>
              <a:sym typeface="Quattrocento Sans"/>
            </a:endParaRPr>
          </a:p>
        </p:txBody>
      </p:sp>
      <p:sp>
        <p:nvSpPr>
          <p:cNvPr descr="Image result for vectors" id="183" name="Google Shape;183;p9"/>
          <p:cNvSpPr/>
          <p:nvPr/>
        </p:nvSpPr>
        <p:spPr>
          <a:xfrm>
            <a:off x="155575" y="-144463"/>
            <a:ext cx="304800" cy="30480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84" name="Google Shape;184;p9"/>
          <p:cNvSpPr txBox="1"/>
          <p:nvPr>
            <p:ph idx="1" type="body"/>
          </p:nvPr>
        </p:nvSpPr>
        <p:spPr>
          <a:xfrm>
            <a:off x="1285875" y="551374"/>
            <a:ext cx="45719" cy="45719"/>
          </a:xfrm>
          <a:prstGeom prst="rect">
            <a:avLst/>
          </a:prstGeom>
          <a:noFill/>
          <a:ln>
            <a:noFill/>
          </a:ln>
        </p:spPr>
        <p:txBody>
          <a:bodyPr anchorCtr="0" anchor="t" bIns="45700" lIns="91425" spcFirstLastPara="1" rIns="91425" wrap="square" tIns="45700">
            <a:normAutofit fontScale="25000" lnSpcReduction="20000"/>
          </a:bodyPr>
          <a:lstStyle/>
          <a:p>
            <a:pPr indent="0" lvl="0" marL="12700" rtl="0" algn="l">
              <a:lnSpc>
                <a:spcPct val="100000"/>
              </a:lnSpc>
              <a:spcBef>
                <a:spcPts val="0"/>
              </a:spcBef>
              <a:spcAft>
                <a:spcPts val="0"/>
              </a:spcAft>
              <a:buClr>
                <a:schemeClr val="dk1"/>
              </a:buClr>
              <a:buSzPct val="100000"/>
              <a:buNone/>
            </a:pPr>
            <a:r>
              <a:rPr lang="en-IN" sz="800">
                <a:solidFill>
                  <a:schemeClr val="dk1"/>
                </a:solidFill>
                <a:latin typeface="Quattrocento Sans"/>
                <a:ea typeface="Quattrocento Sans"/>
                <a:cs typeface="Quattrocento Sans"/>
                <a:sym typeface="Quattrocento Sans"/>
              </a:rPr>
              <a:t>.</a:t>
            </a:r>
            <a:endParaRPr/>
          </a:p>
        </p:txBody>
      </p:sp>
      <p:sp>
        <p:nvSpPr>
          <p:cNvPr id="185" name="Google Shape;185;p9"/>
          <p:cNvSpPr txBox="1"/>
          <p:nvPr/>
        </p:nvSpPr>
        <p:spPr>
          <a:xfrm>
            <a:off x="794201" y="1556934"/>
            <a:ext cx="10515354" cy="3570208"/>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None/>
            </a:pPr>
            <a:r>
              <a:t/>
            </a:r>
            <a:endParaRPr i="1" sz="1900">
              <a:solidFill>
                <a:schemeClr val="dk1"/>
              </a:solidFill>
              <a:latin typeface="Quattrocento Sans"/>
              <a:ea typeface="Quattrocento Sans"/>
              <a:cs typeface="Quattrocento Sans"/>
              <a:sym typeface="Quattrocento Sans"/>
            </a:endParaRPr>
          </a:p>
          <a:p>
            <a:pPr indent="-302260" lvl="0" marL="314325" marR="0" rtl="0" algn="l">
              <a:lnSpc>
                <a:spcPct val="100000"/>
              </a:lnSpc>
              <a:spcBef>
                <a:spcPts val="25"/>
              </a:spcBef>
              <a:spcAft>
                <a:spcPts val="0"/>
              </a:spcAft>
              <a:buClr>
                <a:schemeClr val="dk1"/>
              </a:buClr>
              <a:buSzPts val="2300"/>
              <a:buFont typeface="Noto Sans Symbols"/>
              <a:buChar char="⮚"/>
            </a:pPr>
            <a:r>
              <a:rPr i="1" lang="en-IN" sz="2300">
                <a:solidFill>
                  <a:schemeClr val="dk1"/>
                </a:solidFill>
                <a:latin typeface="Quattrocento Sans"/>
                <a:ea typeface="Quattrocento Sans"/>
                <a:cs typeface="Quattrocento Sans"/>
                <a:sym typeface="Quattrocento Sans"/>
              </a:rPr>
              <a:t>located at the left side of the Formula bar (click the arrow to drop down a list of defined names) or by choosing Home ➪ Editing ➪</a:t>
            </a:r>
            <a:endParaRPr i="1" sz="2300">
              <a:solidFill>
                <a:schemeClr val="dk1"/>
              </a:solidFill>
              <a:latin typeface="Quattrocento Sans"/>
              <a:ea typeface="Quattrocento Sans"/>
              <a:cs typeface="Quattrocento Sans"/>
              <a:sym typeface="Quattrocento Sans"/>
            </a:endParaRPr>
          </a:p>
          <a:p>
            <a:pPr indent="0" lvl="0" marL="314325" marR="0" rtl="0" algn="l">
              <a:lnSpc>
                <a:spcPct val="100000"/>
              </a:lnSpc>
              <a:spcBef>
                <a:spcPts val="25"/>
              </a:spcBef>
              <a:spcAft>
                <a:spcPts val="0"/>
              </a:spcAft>
              <a:buNone/>
            </a:pPr>
            <a:r>
              <a:rPr i="1" lang="en-IN" sz="2300">
                <a:solidFill>
                  <a:schemeClr val="dk1"/>
                </a:solidFill>
                <a:latin typeface="Quattrocento Sans"/>
                <a:ea typeface="Quattrocento Sans"/>
                <a:cs typeface="Quattrocento Sans"/>
                <a:sym typeface="Quattrocento Sans"/>
              </a:rPr>
              <a:t>Find &amp; Select ➪ Go To (or pressing F5) and specifying the range name.</a:t>
            </a:r>
            <a:endParaRPr i="1" sz="2300">
              <a:solidFill>
                <a:schemeClr val="dk1"/>
              </a:solidFill>
              <a:latin typeface="Quattrocento Sans"/>
              <a:ea typeface="Quattrocento Sans"/>
              <a:cs typeface="Quattrocento Sans"/>
              <a:sym typeface="Quattrocento Sans"/>
            </a:endParaRPr>
          </a:p>
          <a:p>
            <a:pPr indent="-156210" lvl="0" marL="314325" marR="0" rtl="0" algn="l">
              <a:lnSpc>
                <a:spcPct val="100000"/>
              </a:lnSpc>
              <a:spcBef>
                <a:spcPts val="20"/>
              </a:spcBef>
              <a:spcAft>
                <a:spcPts val="0"/>
              </a:spcAft>
              <a:buClr>
                <a:schemeClr val="dk1"/>
              </a:buClr>
              <a:buSzPts val="2300"/>
              <a:buFont typeface="Noto Sans Symbols"/>
              <a:buNone/>
            </a:pPr>
            <a:r>
              <a:t/>
            </a:r>
            <a:endParaRPr i="1" sz="2300">
              <a:solidFill>
                <a:schemeClr val="dk1"/>
              </a:solidFill>
              <a:latin typeface="Quattrocento Sans"/>
              <a:ea typeface="Quattrocento Sans"/>
              <a:cs typeface="Quattrocento Sans"/>
              <a:sym typeface="Quattrocento Sans"/>
            </a:endParaRPr>
          </a:p>
          <a:p>
            <a:pPr indent="-302260" lvl="0" marL="314325" marR="0" rtl="0" algn="l">
              <a:lnSpc>
                <a:spcPct val="100000"/>
              </a:lnSpc>
              <a:spcBef>
                <a:spcPts val="20"/>
              </a:spcBef>
              <a:spcAft>
                <a:spcPts val="0"/>
              </a:spcAft>
              <a:buClr>
                <a:schemeClr val="dk1"/>
              </a:buClr>
              <a:buSzPts val="2300"/>
              <a:buFont typeface="Noto Sans Symbols"/>
              <a:buChar char="⮚"/>
            </a:pPr>
            <a:r>
              <a:rPr i="1" lang="en-IN" sz="2300">
                <a:solidFill>
                  <a:schemeClr val="dk1"/>
                </a:solidFill>
                <a:latin typeface="Quattrocento Sans"/>
                <a:ea typeface="Quattrocento Sans"/>
                <a:cs typeface="Quattrocento Sans"/>
                <a:sym typeface="Quattrocento Sans"/>
              </a:rPr>
              <a:t>Creating formulas is easier. You can paste a cell or range name into a formula by using Formula Autocomplete.</a:t>
            </a:r>
            <a:endParaRPr i="1" sz="2300">
              <a:solidFill>
                <a:schemeClr val="dk1"/>
              </a:solidFill>
              <a:latin typeface="Quattrocento Sans"/>
              <a:ea typeface="Quattrocento Sans"/>
              <a:cs typeface="Quattrocento Sans"/>
              <a:sym typeface="Quattrocento Sans"/>
            </a:endParaRPr>
          </a:p>
          <a:p>
            <a:pPr indent="-156210" lvl="0" marL="314325" marR="0" rtl="0" algn="l">
              <a:lnSpc>
                <a:spcPct val="100000"/>
              </a:lnSpc>
              <a:spcBef>
                <a:spcPts val="25"/>
              </a:spcBef>
              <a:spcAft>
                <a:spcPts val="0"/>
              </a:spcAft>
              <a:buClr>
                <a:schemeClr val="dk1"/>
              </a:buClr>
              <a:buSzPts val="2300"/>
              <a:buFont typeface="Noto Sans Symbols"/>
              <a:buNone/>
            </a:pPr>
            <a:r>
              <a:t/>
            </a:r>
            <a:endParaRPr i="1" sz="2300">
              <a:solidFill>
                <a:schemeClr val="dk1"/>
              </a:solidFill>
              <a:latin typeface="Quattrocento Sans"/>
              <a:ea typeface="Quattrocento Sans"/>
              <a:cs typeface="Quattrocento Sans"/>
              <a:sym typeface="Quattrocento Sans"/>
            </a:endParaRPr>
          </a:p>
          <a:p>
            <a:pPr indent="-302260" lvl="0" marL="314325" marR="0" rtl="0" algn="l">
              <a:lnSpc>
                <a:spcPct val="100000"/>
              </a:lnSpc>
              <a:spcBef>
                <a:spcPts val="25"/>
              </a:spcBef>
              <a:spcAft>
                <a:spcPts val="0"/>
              </a:spcAft>
              <a:buClr>
                <a:schemeClr val="dk1"/>
              </a:buClr>
              <a:buSzPts val="2300"/>
              <a:buFont typeface="Noto Sans Symbols"/>
              <a:buChar char="⮚"/>
            </a:pPr>
            <a:r>
              <a:rPr i="1" lang="en-IN" sz="2300">
                <a:solidFill>
                  <a:schemeClr val="dk1"/>
                </a:solidFill>
                <a:latin typeface="Quattrocento Sans"/>
                <a:ea typeface="Quattrocento Sans"/>
                <a:cs typeface="Quattrocento Sans"/>
                <a:sym typeface="Quattrocento Sans"/>
              </a:rPr>
              <a:t>Names make your formulas more understandable and easier to use. A formula such as =Income—Taxes is more intuitive than =D20—D40.</a:t>
            </a:r>
            <a:endParaRPr i="1" sz="2300">
              <a:solidFill>
                <a:schemeClr val="dk1"/>
              </a:solidFill>
              <a:latin typeface="Quattrocento Sans"/>
              <a:ea typeface="Quattrocento Sans"/>
              <a:cs typeface="Quattrocento Sans"/>
              <a:sym typeface="Quattrocento Sans"/>
            </a:endParaRPr>
          </a:p>
        </p:txBody>
      </p:sp>
    </p:spTree>
  </p:cSld>
  <p:clrMapOvr>
    <a:masterClrMapping/>
  </p:clrMapOvr>
  <p:transition spd="slow">
    <p:push/>
  </p:transition>
</p:sld>
</file>

<file path=ppt/theme/theme1.xml><?xml version="1.0" encoding="utf-8"?>
<a:theme xmlns:a="http://schemas.openxmlformats.org/drawingml/2006/main" xmlns:r="http://schemas.openxmlformats.org/officeDocument/2006/relationships" name="IAQS PPT- Zil_ Final">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2019-12-10T16:16:08Z</dcterms:created>
  <dc:creator>lokesh</dc:creator>
</cp:coreProperties>
</file>